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8"/>
  </p:notesMasterIdLst>
  <p:handoutMasterIdLst>
    <p:handoutMasterId r:id="rId19"/>
  </p:handoutMasterIdLst>
  <p:sldIdLst>
    <p:sldId id="256" r:id="rId2"/>
    <p:sldId id="261" r:id="rId3"/>
    <p:sldId id="284" r:id="rId4"/>
    <p:sldId id="285" r:id="rId5"/>
    <p:sldId id="286" r:id="rId6"/>
    <p:sldId id="287" r:id="rId7"/>
    <p:sldId id="288" r:id="rId8"/>
    <p:sldId id="289" r:id="rId9"/>
    <p:sldId id="291" r:id="rId10"/>
    <p:sldId id="290" r:id="rId11"/>
    <p:sldId id="296" r:id="rId12"/>
    <p:sldId id="293" r:id="rId13"/>
    <p:sldId id="295" r:id="rId14"/>
    <p:sldId id="270" r:id="rId15"/>
    <p:sldId id="271" r:id="rId16"/>
    <p:sldId id="280" r:id="rId1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20010" autoAdjust="0"/>
    <p:restoredTop sz="94660"/>
  </p:normalViewPr>
  <p:slideViewPr>
    <p:cSldViewPr>
      <p:cViewPr varScale="1">
        <p:scale>
          <a:sx n="104" d="100"/>
          <a:sy n="104" d="100"/>
        </p:scale>
        <p:origin x="1494"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8B51EDA-2A30-4A14-B83B-A37D88AE118F}"/>
              </a:ext>
            </a:extLst>
          </p:cNvPr>
          <p:cNvSpPr>
            <a:spLocks noGrp="1"/>
          </p:cNvSpPr>
          <p:nvPr>
            <p:ph type="hdr" sz="quarter"/>
          </p:nvPr>
        </p:nvSpPr>
        <p:spPr>
          <a:xfrm>
            <a:off x="0" y="0"/>
            <a:ext cx="3038319" cy="465242"/>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D155889-14AB-42E0-BEB0-DF85EFAE78C5}"/>
              </a:ext>
            </a:extLst>
          </p:cNvPr>
          <p:cNvSpPr>
            <a:spLocks noGrp="1"/>
          </p:cNvSpPr>
          <p:nvPr>
            <p:ph type="dt" sz="quarter" idx="1"/>
          </p:nvPr>
        </p:nvSpPr>
        <p:spPr>
          <a:xfrm>
            <a:off x="3970885" y="0"/>
            <a:ext cx="3038319" cy="465242"/>
          </a:xfrm>
          <a:prstGeom prst="rect">
            <a:avLst/>
          </a:prstGeom>
        </p:spPr>
        <p:txBody>
          <a:bodyPr vert="horz" lIns="91440" tIns="45720" rIns="91440" bIns="45720" rtlCol="0"/>
          <a:lstStyle>
            <a:lvl1pPr algn="r">
              <a:defRPr sz="1200"/>
            </a:lvl1pPr>
          </a:lstStyle>
          <a:p>
            <a:fld id="{C2F53F15-5500-41C0-80D0-03B0D3D456D3}" type="datetimeFigureOut">
              <a:rPr lang="en-US" smtClean="0"/>
              <a:t>3/7/2018</a:t>
            </a:fld>
            <a:endParaRPr lang="en-US"/>
          </a:p>
        </p:txBody>
      </p:sp>
      <p:sp>
        <p:nvSpPr>
          <p:cNvPr id="4" name="Footer Placeholder 3">
            <a:extLst>
              <a:ext uri="{FF2B5EF4-FFF2-40B4-BE49-F238E27FC236}">
                <a16:creationId xmlns:a16="http://schemas.microsoft.com/office/drawing/2014/main" id="{09464D7A-B708-404A-95D8-A42F1B5AE9CC}"/>
              </a:ext>
            </a:extLst>
          </p:cNvPr>
          <p:cNvSpPr>
            <a:spLocks noGrp="1"/>
          </p:cNvSpPr>
          <p:nvPr>
            <p:ph type="ftr" sz="quarter" idx="2"/>
          </p:nvPr>
        </p:nvSpPr>
        <p:spPr>
          <a:xfrm>
            <a:off x="0" y="8831160"/>
            <a:ext cx="3038319" cy="46524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D828D40-CB4A-4C3E-9EB0-F0DB847DE11E}"/>
              </a:ext>
            </a:extLst>
          </p:cNvPr>
          <p:cNvSpPr>
            <a:spLocks noGrp="1"/>
          </p:cNvSpPr>
          <p:nvPr>
            <p:ph type="sldNum" sz="quarter" idx="3"/>
          </p:nvPr>
        </p:nvSpPr>
        <p:spPr>
          <a:xfrm>
            <a:off x="3970885" y="8831160"/>
            <a:ext cx="3038319" cy="465240"/>
          </a:xfrm>
          <a:prstGeom prst="rect">
            <a:avLst/>
          </a:prstGeom>
        </p:spPr>
        <p:txBody>
          <a:bodyPr vert="horz" lIns="91440" tIns="45720" rIns="91440" bIns="45720" rtlCol="0" anchor="b"/>
          <a:lstStyle>
            <a:lvl1pPr algn="r">
              <a:defRPr sz="1200"/>
            </a:lvl1pPr>
          </a:lstStyle>
          <a:p>
            <a:fld id="{C1853A1D-4E29-4BD8-B2F9-C0C96D3DE80B}" type="slidenum">
              <a:rPr lang="en-US" smtClean="0"/>
              <a:t>‹#›</a:t>
            </a:fld>
            <a:endParaRPr lang="en-US"/>
          </a:p>
        </p:txBody>
      </p:sp>
    </p:spTree>
    <p:extLst>
      <p:ext uri="{BB962C8B-B14F-4D97-AF65-F5344CB8AC3E}">
        <p14:creationId xmlns:p14="http://schemas.microsoft.com/office/powerpoint/2010/main" val="4545448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38649" cy="46672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134" y="2"/>
            <a:ext cx="3038648" cy="466726"/>
          </a:xfrm>
          <a:prstGeom prst="rect">
            <a:avLst/>
          </a:prstGeom>
        </p:spPr>
        <p:txBody>
          <a:bodyPr vert="horz" lIns="91440" tIns="45720" rIns="91440" bIns="45720" rtlCol="0"/>
          <a:lstStyle>
            <a:lvl1pPr algn="r">
              <a:defRPr sz="1200"/>
            </a:lvl1pPr>
          </a:lstStyle>
          <a:p>
            <a:fld id="{7004F773-6B54-4ADD-9844-F633595F94D4}" type="datetimeFigureOut">
              <a:rPr lang="en-US" smtClean="0"/>
              <a:t>3/7/2018</a:t>
            </a:fld>
            <a:endParaRPr lang="en-US"/>
          </a:p>
        </p:txBody>
      </p:sp>
      <p:sp>
        <p:nvSpPr>
          <p:cNvPr id="4" name="Slide Image Placeholder 3"/>
          <p:cNvSpPr>
            <a:spLocks noGrp="1" noRot="1" noChangeAspect="1"/>
          </p:cNvSpPr>
          <p:nvPr>
            <p:ph type="sldImg" idx="2"/>
          </p:nvPr>
        </p:nvSpPr>
        <p:spPr>
          <a:xfrm>
            <a:off x="1416050"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848" y="4473577"/>
            <a:ext cx="5608320" cy="366077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676"/>
            <a:ext cx="3038649" cy="46672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134" y="8829676"/>
            <a:ext cx="3038648" cy="466726"/>
          </a:xfrm>
          <a:prstGeom prst="rect">
            <a:avLst/>
          </a:prstGeom>
        </p:spPr>
        <p:txBody>
          <a:bodyPr vert="horz" lIns="91440" tIns="45720" rIns="91440" bIns="45720" rtlCol="0" anchor="b"/>
          <a:lstStyle>
            <a:lvl1pPr algn="r">
              <a:defRPr sz="1200"/>
            </a:lvl1pPr>
          </a:lstStyle>
          <a:p>
            <a:fld id="{023F44E7-EDE9-47E6-925C-4CF58240B44D}" type="slidenum">
              <a:rPr lang="en-US" smtClean="0"/>
              <a:t>‹#›</a:t>
            </a:fld>
            <a:endParaRPr lang="en-US"/>
          </a:p>
        </p:txBody>
      </p:sp>
    </p:spTree>
    <p:extLst>
      <p:ext uri="{BB962C8B-B14F-4D97-AF65-F5344CB8AC3E}">
        <p14:creationId xmlns:p14="http://schemas.microsoft.com/office/powerpoint/2010/main" val="1692545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23F44E7-EDE9-47E6-925C-4CF58240B44D}" type="slidenum">
              <a:rPr lang="en-US" smtClean="0"/>
              <a:t>1</a:t>
            </a:fld>
            <a:endParaRPr lang="en-US"/>
          </a:p>
        </p:txBody>
      </p:sp>
    </p:spTree>
    <p:extLst>
      <p:ext uri="{BB962C8B-B14F-4D97-AF65-F5344CB8AC3E}">
        <p14:creationId xmlns:p14="http://schemas.microsoft.com/office/powerpoint/2010/main" val="28195333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620713"/>
            <a:ext cx="4181475" cy="3136900"/>
          </a:xfrm>
        </p:spPr>
      </p:sp>
      <p:sp>
        <p:nvSpPr>
          <p:cNvPr id="3" name="Notes Placeholder 2"/>
          <p:cNvSpPr>
            <a:spLocks noGrp="1"/>
          </p:cNvSpPr>
          <p:nvPr>
            <p:ph type="body" idx="1"/>
          </p:nvPr>
        </p:nvSpPr>
        <p:spPr>
          <a:xfrm>
            <a:off x="381000" y="3962400"/>
            <a:ext cx="6324600" cy="4867276"/>
          </a:xfrm>
        </p:spPr>
        <p:txBody>
          <a:bodyPr/>
          <a:lstStyle/>
          <a:p>
            <a:endParaRPr lang="en-US" dirty="0"/>
          </a:p>
          <a:p>
            <a:endParaRPr lang="en-US" dirty="0"/>
          </a:p>
          <a:p>
            <a:endParaRPr lang="en-US" dirty="0"/>
          </a:p>
          <a:p>
            <a:pPr marL="463550" indent="-290513">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023F44E7-EDE9-47E6-925C-4CF58240B44D}" type="slidenum">
              <a:rPr lang="en-US" smtClean="0"/>
              <a:t>10</a:t>
            </a:fld>
            <a:endParaRPr lang="en-US"/>
          </a:p>
        </p:txBody>
      </p:sp>
    </p:spTree>
    <p:extLst>
      <p:ext uri="{BB962C8B-B14F-4D97-AF65-F5344CB8AC3E}">
        <p14:creationId xmlns:p14="http://schemas.microsoft.com/office/powerpoint/2010/main" val="4037773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3F44E7-EDE9-47E6-925C-4CF58240B44D}" type="slidenum">
              <a:rPr lang="en-US" smtClean="0"/>
              <a:t>11</a:t>
            </a:fld>
            <a:endParaRPr lang="en-US"/>
          </a:p>
        </p:txBody>
      </p:sp>
    </p:spTree>
    <p:extLst>
      <p:ext uri="{BB962C8B-B14F-4D97-AF65-F5344CB8AC3E}">
        <p14:creationId xmlns:p14="http://schemas.microsoft.com/office/powerpoint/2010/main" val="28461017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3F44E7-EDE9-47E6-925C-4CF58240B44D}" type="slidenum">
              <a:rPr lang="en-US" smtClean="0"/>
              <a:t>12</a:t>
            </a:fld>
            <a:endParaRPr lang="en-US"/>
          </a:p>
        </p:txBody>
      </p:sp>
    </p:spTree>
    <p:extLst>
      <p:ext uri="{BB962C8B-B14F-4D97-AF65-F5344CB8AC3E}">
        <p14:creationId xmlns:p14="http://schemas.microsoft.com/office/powerpoint/2010/main" val="7404569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23F44E7-EDE9-47E6-925C-4CF58240B44D}" type="slidenum">
              <a:rPr lang="en-US" smtClean="0"/>
              <a:t>13</a:t>
            </a:fld>
            <a:endParaRPr lang="en-US"/>
          </a:p>
        </p:txBody>
      </p:sp>
    </p:spTree>
    <p:extLst>
      <p:ext uri="{BB962C8B-B14F-4D97-AF65-F5344CB8AC3E}">
        <p14:creationId xmlns:p14="http://schemas.microsoft.com/office/powerpoint/2010/main" val="39880375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23F44E7-EDE9-47E6-925C-4CF58240B44D}" type="slidenum">
              <a:rPr lang="en-US" smtClean="0"/>
              <a:t>14</a:t>
            </a:fld>
            <a:endParaRPr lang="en-US"/>
          </a:p>
        </p:txBody>
      </p:sp>
    </p:spTree>
    <p:extLst>
      <p:ext uri="{BB962C8B-B14F-4D97-AF65-F5344CB8AC3E}">
        <p14:creationId xmlns:p14="http://schemas.microsoft.com/office/powerpoint/2010/main" val="3808714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23F44E7-EDE9-47E6-925C-4CF58240B44D}" type="slidenum">
              <a:rPr lang="en-US" smtClean="0"/>
              <a:t>15</a:t>
            </a:fld>
            <a:endParaRPr lang="en-US"/>
          </a:p>
        </p:txBody>
      </p:sp>
    </p:spTree>
    <p:extLst>
      <p:ext uri="{BB962C8B-B14F-4D97-AF65-F5344CB8AC3E}">
        <p14:creationId xmlns:p14="http://schemas.microsoft.com/office/powerpoint/2010/main" val="19819373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23F44E7-EDE9-47E6-925C-4CF58240B44D}" type="slidenum">
              <a:rPr lang="en-US" smtClean="0"/>
              <a:t>16</a:t>
            </a:fld>
            <a:endParaRPr lang="en-US"/>
          </a:p>
        </p:txBody>
      </p:sp>
    </p:spTree>
    <p:extLst>
      <p:ext uri="{BB962C8B-B14F-4D97-AF65-F5344CB8AC3E}">
        <p14:creationId xmlns:p14="http://schemas.microsoft.com/office/powerpoint/2010/main" val="557711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023F44E7-EDE9-47E6-925C-4CF58240B44D}" type="slidenum">
              <a:rPr lang="en-US" smtClean="0"/>
              <a:t>2</a:t>
            </a:fld>
            <a:endParaRPr lang="en-US"/>
          </a:p>
        </p:txBody>
      </p:sp>
    </p:spTree>
    <p:extLst>
      <p:ext uri="{BB962C8B-B14F-4D97-AF65-F5344CB8AC3E}">
        <p14:creationId xmlns:p14="http://schemas.microsoft.com/office/powerpoint/2010/main" val="35136682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3F44E7-EDE9-47E6-925C-4CF58240B44D}" type="slidenum">
              <a:rPr lang="en-US" smtClean="0"/>
              <a:t>3</a:t>
            </a:fld>
            <a:endParaRPr lang="en-US"/>
          </a:p>
        </p:txBody>
      </p:sp>
    </p:spTree>
    <p:extLst>
      <p:ext uri="{BB962C8B-B14F-4D97-AF65-F5344CB8AC3E}">
        <p14:creationId xmlns:p14="http://schemas.microsoft.com/office/powerpoint/2010/main" val="8272115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685800"/>
            <a:ext cx="4181475" cy="3136900"/>
          </a:xfrm>
        </p:spPr>
      </p:sp>
      <p:sp>
        <p:nvSpPr>
          <p:cNvPr id="3" name="Notes Placeholder 2"/>
          <p:cNvSpPr>
            <a:spLocks noGrp="1"/>
          </p:cNvSpPr>
          <p:nvPr>
            <p:ph type="body" idx="1"/>
          </p:nvPr>
        </p:nvSpPr>
        <p:spPr>
          <a:xfrm>
            <a:off x="701848" y="4191000"/>
            <a:ext cx="5608320" cy="4800599"/>
          </a:xfrm>
        </p:spPr>
        <p:txBody>
          <a:bodyPr/>
          <a:lstStyle/>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023F44E7-EDE9-47E6-925C-4CF58240B44D}" type="slidenum">
              <a:rPr lang="en-US" smtClean="0"/>
              <a:t>4</a:t>
            </a:fld>
            <a:endParaRPr lang="en-US"/>
          </a:p>
        </p:txBody>
      </p:sp>
    </p:spTree>
    <p:extLst>
      <p:ext uri="{BB962C8B-B14F-4D97-AF65-F5344CB8AC3E}">
        <p14:creationId xmlns:p14="http://schemas.microsoft.com/office/powerpoint/2010/main" val="10551553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598488"/>
            <a:ext cx="4181475" cy="3136900"/>
          </a:xfrm>
        </p:spPr>
      </p:sp>
      <p:sp>
        <p:nvSpPr>
          <p:cNvPr id="3" name="Notes Placeholder 2"/>
          <p:cNvSpPr>
            <a:spLocks noGrp="1"/>
          </p:cNvSpPr>
          <p:nvPr>
            <p:ph type="body" idx="1"/>
          </p:nvPr>
        </p:nvSpPr>
        <p:spPr>
          <a:xfrm>
            <a:off x="228600" y="4038600"/>
            <a:ext cx="6477000" cy="4791076"/>
          </a:xfrm>
        </p:spPr>
        <p:txBody>
          <a:bodyPr/>
          <a:lstStyle/>
          <a:p>
            <a:endParaRPr lang="en-US" dirty="0"/>
          </a:p>
        </p:txBody>
      </p:sp>
      <p:sp>
        <p:nvSpPr>
          <p:cNvPr id="4" name="Slide Number Placeholder 3"/>
          <p:cNvSpPr>
            <a:spLocks noGrp="1"/>
          </p:cNvSpPr>
          <p:nvPr>
            <p:ph type="sldNum" sz="quarter" idx="10"/>
          </p:nvPr>
        </p:nvSpPr>
        <p:spPr/>
        <p:txBody>
          <a:bodyPr/>
          <a:lstStyle/>
          <a:p>
            <a:fld id="{023F44E7-EDE9-47E6-925C-4CF58240B44D}" type="slidenum">
              <a:rPr lang="en-US" smtClean="0"/>
              <a:t>5</a:t>
            </a:fld>
            <a:endParaRPr lang="en-US"/>
          </a:p>
        </p:txBody>
      </p:sp>
    </p:spTree>
    <p:extLst>
      <p:ext uri="{BB962C8B-B14F-4D97-AF65-F5344CB8AC3E}">
        <p14:creationId xmlns:p14="http://schemas.microsoft.com/office/powerpoint/2010/main" val="32403596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023F44E7-EDE9-47E6-925C-4CF58240B44D}" type="slidenum">
              <a:rPr lang="en-US" smtClean="0"/>
              <a:t>6</a:t>
            </a:fld>
            <a:endParaRPr lang="en-US"/>
          </a:p>
        </p:txBody>
      </p:sp>
    </p:spTree>
    <p:extLst>
      <p:ext uri="{BB962C8B-B14F-4D97-AF65-F5344CB8AC3E}">
        <p14:creationId xmlns:p14="http://schemas.microsoft.com/office/powerpoint/2010/main" val="30452896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 </a:t>
            </a:r>
          </a:p>
          <a:p>
            <a:endParaRPr lang="en-US" dirty="0"/>
          </a:p>
          <a:p>
            <a:endParaRPr lang="en-US" dirty="0"/>
          </a:p>
        </p:txBody>
      </p:sp>
      <p:sp>
        <p:nvSpPr>
          <p:cNvPr id="4" name="Slide Number Placeholder 3"/>
          <p:cNvSpPr>
            <a:spLocks noGrp="1"/>
          </p:cNvSpPr>
          <p:nvPr>
            <p:ph type="sldNum" sz="quarter" idx="10"/>
          </p:nvPr>
        </p:nvSpPr>
        <p:spPr/>
        <p:txBody>
          <a:bodyPr/>
          <a:lstStyle/>
          <a:p>
            <a:fld id="{023F44E7-EDE9-47E6-925C-4CF58240B44D}" type="slidenum">
              <a:rPr lang="en-US" smtClean="0"/>
              <a:t>7</a:t>
            </a:fld>
            <a:endParaRPr lang="en-US"/>
          </a:p>
        </p:txBody>
      </p:sp>
    </p:spTree>
    <p:extLst>
      <p:ext uri="{BB962C8B-B14F-4D97-AF65-F5344CB8AC3E}">
        <p14:creationId xmlns:p14="http://schemas.microsoft.com/office/powerpoint/2010/main" val="1372056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3F44E7-EDE9-47E6-925C-4CF58240B44D}" type="slidenum">
              <a:rPr lang="en-US" smtClean="0"/>
              <a:t>8</a:t>
            </a:fld>
            <a:endParaRPr lang="en-US"/>
          </a:p>
        </p:txBody>
      </p:sp>
    </p:spTree>
    <p:extLst>
      <p:ext uri="{BB962C8B-B14F-4D97-AF65-F5344CB8AC3E}">
        <p14:creationId xmlns:p14="http://schemas.microsoft.com/office/powerpoint/2010/main" val="14008617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641350"/>
            <a:ext cx="4181475" cy="3136900"/>
          </a:xfrm>
        </p:spPr>
      </p:sp>
      <p:sp>
        <p:nvSpPr>
          <p:cNvPr id="3" name="Notes Placeholder 2"/>
          <p:cNvSpPr>
            <a:spLocks noGrp="1"/>
          </p:cNvSpPr>
          <p:nvPr>
            <p:ph type="body" idx="1"/>
          </p:nvPr>
        </p:nvSpPr>
        <p:spPr>
          <a:xfrm>
            <a:off x="419100" y="4033839"/>
            <a:ext cx="6172200" cy="4348161"/>
          </a:xfrm>
        </p:spPr>
        <p:txBody>
          <a:bodyPr/>
          <a:lstStyle/>
          <a:p>
            <a:endParaRPr lang="en-US" dirty="0"/>
          </a:p>
        </p:txBody>
      </p:sp>
      <p:sp>
        <p:nvSpPr>
          <p:cNvPr id="4" name="Slide Number Placeholder 3"/>
          <p:cNvSpPr>
            <a:spLocks noGrp="1"/>
          </p:cNvSpPr>
          <p:nvPr>
            <p:ph type="sldNum" sz="quarter" idx="10"/>
          </p:nvPr>
        </p:nvSpPr>
        <p:spPr/>
        <p:txBody>
          <a:bodyPr/>
          <a:lstStyle/>
          <a:p>
            <a:fld id="{023F44E7-EDE9-47E6-925C-4CF58240B44D}" type="slidenum">
              <a:rPr lang="en-US" smtClean="0"/>
              <a:t>9</a:t>
            </a:fld>
            <a:endParaRPr lang="en-US"/>
          </a:p>
        </p:txBody>
      </p:sp>
    </p:spTree>
    <p:extLst>
      <p:ext uri="{BB962C8B-B14F-4D97-AF65-F5344CB8AC3E}">
        <p14:creationId xmlns:p14="http://schemas.microsoft.com/office/powerpoint/2010/main" val="18286835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9553942-5E14-425D-8526-9D4FC486F7D5}"/>
              </a:ext>
            </a:extLst>
          </p:cNvPr>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a:extLst>
              <a:ext uri="{FF2B5EF4-FFF2-40B4-BE49-F238E27FC236}">
                <a16:creationId xmlns:a16="http://schemas.microsoft.com/office/drawing/2014/main" id="{B0418ECB-4F4E-4C3B-8C1E-C9E667B434FA}"/>
              </a:ext>
            </a:extLst>
          </p:cNvPr>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a:extLst>
              <a:ext uri="{FF2B5EF4-FFF2-40B4-BE49-F238E27FC236}">
                <a16:creationId xmlns:a16="http://schemas.microsoft.com/office/drawing/2014/main" id="{B3BE4FFE-B308-4DBD-BD55-4DAEC0924DDD}"/>
              </a:ext>
            </a:extLst>
          </p:cNvPr>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7" name="Date Placeholder 27">
            <a:extLst>
              <a:ext uri="{FF2B5EF4-FFF2-40B4-BE49-F238E27FC236}">
                <a16:creationId xmlns:a16="http://schemas.microsoft.com/office/drawing/2014/main" id="{820EF010-308A-4AC7-B91C-5349F062ECBF}"/>
              </a:ext>
            </a:extLst>
          </p:cNvPr>
          <p:cNvSpPr>
            <a:spLocks noGrp="1"/>
          </p:cNvSpPr>
          <p:nvPr>
            <p:ph type="dt" sz="half" idx="10"/>
          </p:nvPr>
        </p:nvSpPr>
        <p:spPr>
          <a:xfrm>
            <a:off x="76200" y="6069013"/>
            <a:ext cx="2057400" cy="685800"/>
          </a:xfrm>
        </p:spPr>
        <p:txBody>
          <a:bodyPr>
            <a:noAutofit/>
          </a:bodyPr>
          <a:lstStyle>
            <a:lvl1pPr algn="ctr">
              <a:defRPr sz="2000" smtClean="0">
                <a:solidFill>
                  <a:srgbClr val="FFFFFF"/>
                </a:solidFill>
              </a:defRPr>
            </a:lvl1pPr>
          </a:lstStyle>
          <a:p>
            <a:pPr>
              <a:defRPr/>
            </a:pPr>
            <a:fld id="{9EDE753E-8ED5-496C-B93E-FA4DE8493E36}" type="datetime1">
              <a:rPr lang="en-US" smtClean="0"/>
              <a:t>3/7/2018</a:t>
            </a:fld>
            <a:endParaRPr lang="en-US" dirty="0"/>
          </a:p>
        </p:txBody>
      </p:sp>
      <p:sp>
        <p:nvSpPr>
          <p:cNvPr id="10" name="Footer Placeholder 16">
            <a:extLst>
              <a:ext uri="{FF2B5EF4-FFF2-40B4-BE49-F238E27FC236}">
                <a16:creationId xmlns:a16="http://schemas.microsoft.com/office/drawing/2014/main" id="{561B686E-E6DF-41C0-AEA2-AB1D17493A37}"/>
              </a:ext>
            </a:extLst>
          </p:cNvPr>
          <p:cNvSpPr>
            <a:spLocks noGrp="1"/>
          </p:cNvSpPr>
          <p:nvPr>
            <p:ph type="ftr" sz="quarter" idx="11"/>
          </p:nvPr>
        </p:nvSpPr>
        <p:spPr>
          <a:xfrm>
            <a:off x="2085975" y="236538"/>
            <a:ext cx="5867400" cy="365125"/>
          </a:xfrm>
        </p:spPr>
        <p:txBody>
          <a:bodyPr/>
          <a:lstStyle>
            <a:lvl1pPr algn="r">
              <a:defRPr dirty="0">
                <a:solidFill>
                  <a:schemeClr val="tx2"/>
                </a:solidFill>
              </a:defRPr>
            </a:lvl1pPr>
          </a:lstStyle>
          <a:p>
            <a:pPr>
              <a:defRPr/>
            </a:pPr>
            <a:endParaRPr lang="en-US"/>
          </a:p>
        </p:txBody>
      </p:sp>
      <p:sp>
        <p:nvSpPr>
          <p:cNvPr id="11" name="Slide Number Placeholder 28">
            <a:extLst>
              <a:ext uri="{FF2B5EF4-FFF2-40B4-BE49-F238E27FC236}">
                <a16:creationId xmlns:a16="http://schemas.microsoft.com/office/drawing/2014/main" id="{CF4479B3-2814-466A-A0E2-B88615BE1D3C}"/>
              </a:ext>
            </a:extLst>
          </p:cNvPr>
          <p:cNvSpPr>
            <a:spLocks noGrp="1"/>
          </p:cNvSpPr>
          <p:nvPr>
            <p:ph type="sldNum" sz="quarter" idx="12"/>
          </p:nvPr>
        </p:nvSpPr>
        <p:spPr>
          <a:xfrm>
            <a:off x="8001000" y="228600"/>
            <a:ext cx="838200" cy="381000"/>
          </a:xfrm>
        </p:spPr>
        <p:txBody>
          <a:bodyPr/>
          <a:lstStyle>
            <a:lvl1pPr>
              <a:defRPr>
                <a:solidFill>
                  <a:schemeClr val="tx2"/>
                </a:solidFill>
              </a:defRPr>
            </a:lvl1pPr>
          </a:lstStyle>
          <a:p>
            <a:fld id="{E56E868E-60CE-4E67-9FA0-99F65AABDDDF}" type="slidenum">
              <a:rPr lang="en-US" altLang="en-US"/>
              <a:pPr/>
              <a:t>‹#›</a:t>
            </a:fld>
            <a:endParaRPr lang="en-US" altLang="en-US"/>
          </a:p>
        </p:txBody>
      </p:sp>
    </p:spTree>
    <p:extLst>
      <p:ext uri="{BB962C8B-B14F-4D97-AF65-F5344CB8AC3E}">
        <p14:creationId xmlns:p14="http://schemas.microsoft.com/office/powerpoint/2010/main" val="256372179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68EC7071-ADB6-4868-A514-3B4BE2A76365}"/>
              </a:ext>
            </a:extLst>
          </p:cNvPr>
          <p:cNvSpPr>
            <a:spLocks noGrp="1"/>
          </p:cNvSpPr>
          <p:nvPr>
            <p:ph type="dt" sz="half" idx="10"/>
          </p:nvPr>
        </p:nvSpPr>
        <p:spPr/>
        <p:txBody>
          <a:bodyPr/>
          <a:lstStyle>
            <a:lvl1pPr>
              <a:defRPr/>
            </a:lvl1pPr>
          </a:lstStyle>
          <a:p>
            <a:pPr>
              <a:defRPr/>
            </a:pPr>
            <a:fld id="{873C0941-DDA5-4FF9-8C7A-77C25DB6648D}" type="datetime1">
              <a:rPr lang="en-US" smtClean="0"/>
              <a:t>3/7/2018</a:t>
            </a:fld>
            <a:endParaRPr lang="en-US" dirty="0"/>
          </a:p>
        </p:txBody>
      </p:sp>
      <p:sp>
        <p:nvSpPr>
          <p:cNvPr id="5" name="Footer Placeholder 2">
            <a:extLst>
              <a:ext uri="{FF2B5EF4-FFF2-40B4-BE49-F238E27FC236}">
                <a16:creationId xmlns:a16="http://schemas.microsoft.com/office/drawing/2014/main" id="{481A30DA-7740-481D-8E52-CF81E9090DB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AF096BD4-F530-4C76-8A85-71A030C8BB04}"/>
              </a:ext>
            </a:extLst>
          </p:cNvPr>
          <p:cNvSpPr>
            <a:spLocks noGrp="1"/>
          </p:cNvSpPr>
          <p:nvPr>
            <p:ph type="sldNum" sz="quarter" idx="12"/>
          </p:nvPr>
        </p:nvSpPr>
        <p:spPr/>
        <p:txBody>
          <a:bodyPr/>
          <a:lstStyle>
            <a:lvl1pPr>
              <a:defRPr/>
            </a:lvl1pPr>
          </a:lstStyle>
          <a:p>
            <a:fld id="{ECAD97C5-F672-41AE-BBEE-0E6B1AF6B23E}" type="slidenum">
              <a:rPr lang="en-US" altLang="en-US"/>
              <a:pPr/>
              <a:t>‹#›</a:t>
            </a:fld>
            <a:endParaRPr lang="en-US" altLang="en-US"/>
          </a:p>
        </p:txBody>
      </p:sp>
    </p:spTree>
    <p:extLst>
      <p:ext uri="{BB962C8B-B14F-4D97-AF65-F5344CB8AC3E}">
        <p14:creationId xmlns:p14="http://schemas.microsoft.com/office/powerpoint/2010/main" val="2695027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6AB0D85-7D9B-447F-94C5-749B544503DD}"/>
              </a:ext>
            </a:extLst>
          </p:cNvPr>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a:extLst>
              <a:ext uri="{FF2B5EF4-FFF2-40B4-BE49-F238E27FC236}">
                <a16:creationId xmlns:a16="http://schemas.microsoft.com/office/drawing/2014/main" id="{E4CC51AE-A213-4A45-A26A-44C53B963615}"/>
              </a:ext>
            </a:extLst>
          </p:cNvPr>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a:extLst>
              <a:ext uri="{FF2B5EF4-FFF2-40B4-BE49-F238E27FC236}">
                <a16:creationId xmlns:a16="http://schemas.microsoft.com/office/drawing/2014/main" id="{7446B5FF-9B11-4E8F-A292-C7749F7FD40E}"/>
              </a:ext>
            </a:extLst>
          </p:cNvPr>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Vertical Title 1"/>
          <p:cNvSpPr>
            <a:spLocks noGrp="1"/>
          </p:cNvSpPr>
          <p:nvPr>
            <p:ph type="title" orient="vert"/>
          </p:nvPr>
        </p:nvSpPr>
        <p:spPr>
          <a:xfrm>
            <a:off x="6553200" y="609600"/>
            <a:ext cx="2057400" cy="5516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566A9CA9-01B4-473B-BB0B-8E1380F723A4}"/>
              </a:ext>
            </a:extLst>
          </p:cNvPr>
          <p:cNvSpPr>
            <a:spLocks noGrp="1"/>
          </p:cNvSpPr>
          <p:nvPr>
            <p:ph type="dt" sz="half" idx="10"/>
          </p:nvPr>
        </p:nvSpPr>
        <p:spPr>
          <a:xfrm>
            <a:off x="6553200" y="6248400"/>
            <a:ext cx="2209800" cy="365125"/>
          </a:xfrm>
        </p:spPr>
        <p:txBody>
          <a:bodyPr/>
          <a:lstStyle>
            <a:lvl1pPr>
              <a:defRPr/>
            </a:lvl1pPr>
          </a:lstStyle>
          <a:p>
            <a:pPr>
              <a:defRPr/>
            </a:pPr>
            <a:fld id="{47705B54-7842-49AF-9F45-C25CEB44142E}" type="datetime1">
              <a:rPr lang="en-US" smtClean="0"/>
              <a:t>3/7/2018</a:t>
            </a:fld>
            <a:endParaRPr lang="en-US" dirty="0"/>
          </a:p>
        </p:txBody>
      </p:sp>
      <p:sp>
        <p:nvSpPr>
          <p:cNvPr id="8" name="Footer Placeholder 4">
            <a:extLst>
              <a:ext uri="{FF2B5EF4-FFF2-40B4-BE49-F238E27FC236}">
                <a16:creationId xmlns:a16="http://schemas.microsoft.com/office/drawing/2014/main" id="{74AAA292-9891-4A72-AA03-CD29ABC97D5E}"/>
              </a:ext>
            </a:extLst>
          </p:cNvPr>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0825B2B8-E752-44BF-A8A0-A69E8E2B12FD}"/>
              </a:ext>
            </a:extLst>
          </p:cNvPr>
          <p:cNvSpPr>
            <a:spLocks noGrp="1"/>
          </p:cNvSpPr>
          <p:nvPr>
            <p:ph type="sldNum" sz="quarter" idx="12"/>
          </p:nvPr>
        </p:nvSpPr>
        <p:spPr>
          <a:xfrm rot="5400000">
            <a:off x="5989638" y="144462"/>
            <a:ext cx="533400" cy="244475"/>
          </a:xfrm>
        </p:spPr>
        <p:txBody>
          <a:bodyPr/>
          <a:lstStyle>
            <a:lvl1pPr>
              <a:defRPr/>
            </a:lvl1pPr>
          </a:lstStyle>
          <a:p>
            <a:fld id="{B16F8E29-4E64-477C-B917-CC1E0FD5786B}" type="slidenum">
              <a:rPr lang="en-US" altLang="en-US"/>
              <a:pPr/>
              <a:t>‹#›</a:t>
            </a:fld>
            <a:endParaRPr lang="en-US" altLang="en-US"/>
          </a:p>
        </p:txBody>
      </p:sp>
    </p:spTree>
    <p:extLst>
      <p:ext uri="{BB962C8B-B14F-4D97-AF65-F5344CB8AC3E}">
        <p14:creationId xmlns:p14="http://schemas.microsoft.com/office/powerpoint/2010/main" val="63566345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a:t>Click to edit Master title style</a:t>
            </a:r>
          </a:p>
        </p:txBody>
      </p:sp>
      <p:sp>
        <p:nvSpPr>
          <p:cNvPr id="8" name="Content Placeholder 7"/>
          <p:cNvSpPr>
            <a:spLocks noGrp="1"/>
          </p:cNvSpPr>
          <p:nvPr>
            <p:ph sz="quarter" idx="1"/>
          </p:nvPr>
        </p:nvSpPr>
        <p:spPr>
          <a:xfrm>
            <a:off x="612648" y="1600200"/>
            <a:ext cx="81534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0C5CB7BB-FDC1-43B5-A15E-B05E37C9DD25}"/>
              </a:ext>
            </a:extLst>
          </p:cNvPr>
          <p:cNvSpPr>
            <a:spLocks noGrp="1"/>
          </p:cNvSpPr>
          <p:nvPr>
            <p:ph type="dt" sz="half" idx="10"/>
          </p:nvPr>
        </p:nvSpPr>
        <p:spPr/>
        <p:txBody>
          <a:bodyPr/>
          <a:lstStyle>
            <a:lvl1pPr>
              <a:defRPr/>
            </a:lvl1pPr>
          </a:lstStyle>
          <a:p>
            <a:pPr>
              <a:defRPr/>
            </a:pPr>
            <a:fld id="{F0ABDF98-2FA0-4321-AD0E-07214BCF7D47}" type="datetime1">
              <a:rPr lang="en-US" smtClean="0"/>
              <a:t>3/7/2018</a:t>
            </a:fld>
            <a:endParaRPr lang="en-US" dirty="0"/>
          </a:p>
        </p:txBody>
      </p:sp>
      <p:sp>
        <p:nvSpPr>
          <p:cNvPr id="5" name="Footer Placeholder 2">
            <a:extLst>
              <a:ext uri="{FF2B5EF4-FFF2-40B4-BE49-F238E27FC236}">
                <a16:creationId xmlns:a16="http://schemas.microsoft.com/office/drawing/2014/main" id="{C02050E6-C1C2-400E-B81A-04928BCDC37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13EE6BAA-12AC-48F5-A8C0-3DEE054F8BB1}"/>
              </a:ext>
            </a:extLst>
          </p:cNvPr>
          <p:cNvSpPr>
            <a:spLocks noGrp="1"/>
          </p:cNvSpPr>
          <p:nvPr>
            <p:ph type="sldNum" sz="quarter" idx="12"/>
          </p:nvPr>
        </p:nvSpPr>
        <p:spPr/>
        <p:txBody>
          <a:bodyPr/>
          <a:lstStyle>
            <a:lvl1pPr>
              <a:defRPr/>
            </a:lvl1pPr>
          </a:lstStyle>
          <a:p>
            <a:fld id="{6954716D-2ECD-4733-AF16-0B47BD8F4C22}" type="slidenum">
              <a:rPr lang="en-US" altLang="en-US"/>
              <a:pPr/>
              <a:t>‹#›</a:t>
            </a:fld>
            <a:endParaRPr lang="en-US" altLang="en-US"/>
          </a:p>
        </p:txBody>
      </p:sp>
    </p:spTree>
    <p:extLst>
      <p:ext uri="{BB962C8B-B14F-4D97-AF65-F5344CB8AC3E}">
        <p14:creationId xmlns:p14="http://schemas.microsoft.com/office/powerpoint/2010/main" val="571307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28C243D-9472-4F18-A88A-BC4B1C03A1C2}"/>
              </a:ext>
            </a:extLst>
          </p:cNvPr>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a:extLst>
              <a:ext uri="{FF2B5EF4-FFF2-40B4-BE49-F238E27FC236}">
                <a16:creationId xmlns:a16="http://schemas.microsoft.com/office/drawing/2014/main" id="{7E55FEEA-F667-46B6-BE2B-452F13323F85}"/>
              </a:ext>
            </a:extLst>
          </p:cNvPr>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a:extLst>
              <a:ext uri="{FF2B5EF4-FFF2-40B4-BE49-F238E27FC236}">
                <a16:creationId xmlns:a16="http://schemas.microsoft.com/office/drawing/2014/main" id="{9907EAD0-1707-42FE-87A7-7F28BE7A1BA0}"/>
              </a:ext>
            </a:extLst>
          </p:cNvPr>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a:t>Click to edit Master title style</a:t>
            </a:r>
          </a:p>
        </p:txBody>
      </p:sp>
      <p:sp>
        <p:nvSpPr>
          <p:cNvPr id="7" name="Date Placeholder 11">
            <a:extLst>
              <a:ext uri="{FF2B5EF4-FFF2-40B4-BE49-F238E27FC236}">
                <a16:creationId xmlns:a16="http://schemas.microsoft.com/office/drawing/2014/main" id="{238B7663-6CBE-4941-9F03-D43097D65E5B}"/>
              </a:ext>
            </a:extLst>
          </p:cNvPr>
          <p:cNvSpPr>
            <a:spLocks noGrp="1"/>
          </p:cNvSpPr>
          <p:nvPr>
            <p:ph type="dt" sz="half" idx="10"/>
          </p:nvPr>
        </p:nvSpPr>
        <p:spPr/>
        <p:txBody>
          <a:bodyPr/>
          <a:lstStyle>
            <a:lvl1pPr>
              <a:defRPr/>
            </a:lvl1pPr>
          </a:lstStyle>
          <a:p>
            <a:pPr>
              <a:defRPr/>
            </a:pPr>
            <a:fld id="{65F773BF-2469-4C6E-831A-C81AC528000C}" type="datetime1">
              <a:rPr lang="en-US" smtClean="0"/>
              <a:t>3/7/2018</a:t>
            </a:fld>
            <a:endParaRPr lang="en-US" dirty="0"/>
          </a:p>
        </p:txBody>
      </p:sp>
      <p:sp>
        <p:nvSpPr>
          <p:cNvPr id="8" name="Slide Number Placeholder 12">
            <a:extLst>
              <a:ext uri="{FF2B5EF4-FFF2-40B4-BE49-F238E27FC236}">
                <a16:creationId xmlns:a16="http://schemas.microsoft.com/office/drawing/2014/main" id="{39CFA2A3-0826-483B-900C-EAFDDADE0461}"/>
              </a:ext>
            </a:extLst>
          </p:cNvPr>
          <p:cNvSpPr>
            <a:spLocks noGrp="1"/>
          </p:cNvSpPr>
          <p:nvPr>
            <p:ph type="sldNum" sz="quarter" idx="11"/>
          </p:nvPr>
        </p:nvSpPr>
        <p:spPr>
          <a:xfrm>
            <a:off x="0" y="1752600"/>
            <a:ext cx="1295400" cy="701675"/>
          </a:xfrm>
        </p:spPr>
        <p:txBody>
          <a:bodyPr>
            <a:noAutofit/>
          </a:bodyPr>
          <a:lstStyle>
            <a:lvl1pPr>
              <a:defRPr sz="2400"/>
            </a:lvl1pPr>
          </a:lstStyle>
          <a:p>
            <a:fld id="{75F1AF4F-6DEE-42A9-8D0A-2233FE3CDB4A}" type="slidenum">
              <a:rPr lang="en-US" altLang="en-US"/>
              <a:pPr/>
              <a:t>‹#›</a:t>
            </a:fld>
            <a:endParaRPr lang="en-US" altLang="en-US"/>
          </a:p>
        </p:txBody>
      </p:sp>
      <p:sp>
        <p:nvSpPr>
          <p:cNvPr id="9" name="Footer Placeholder 13">
            <a:extLst>
              <a:ext uri="{FF2B5EF4-FFF2-40B4-BE49-F238E27FC236}">
                <a16:creationId xmlns:a16="http://schemas.microsoft.com/office/drawing/2014/main" id="{CCBBEC5A-3B3D-4E31-8AFE-8F6F704FFB12}"/>
              </a:ext>
            </a:extLst>
          </p:cNvPr>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10562783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844901"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7">
            <a:extLst>
              <a:ext uri="{FF2B5EF4-FFF2-40B4-BE49-F238E27FC236}">
                <a16:creationId xmlns:a16="http://schemas.microsoft.com/office/drawing/2014/main" id="{BC26B851-4AED-4293-92B1-363C86EC56B4}"/>
              </a:ext>
            </a:extLst>
          </p:cNvPr>
          <p:cNvSpPr>
            <a:spLocks noGrp="1"/>
          </p:cNvSpPr>
          <p:nvPr>
            <p:ph type="dt" sz="half" idx="10"/>
          </p:nvPr>
        </p:nvSpPr>
        <p:spPr/>
        <p:txBody>
          <a:bodyPr rtlCol="0"/>
          <a:lstStyle>
            <a:lvl1pPr>
              <a:defRPr/>
            </a:lvl1pPr>
          </a:lstStyle>
          <a:p>
            <a:pPr>
              <a:defRPr/>
            </a:pPr>
            <a:fld id="{D459D287-9A03-46B2-A549-E9D9D80801B3}" type="datetime1">
              <a:rPr lang="en-US" smtClean="0"/>
              <a:t>3/7/2018</a:t>
            </a:fld>
            <a:endParaRPr lang="en-US" dirty="0"/>
          </a:p>
        </p:txBody>
      </p:sp>
      <p:sp>
        <p:nvSpPr>
          <p:cNvPr id="6" name="Slide Number Placeholder 9">
            <a:extLst>
              <a:ext uri="{FF2B5EF4-FFF2-40B4-BE49-F238E27FC236}">
                <a16:creationId xmlns:a16="http://schemas.microsoft.com/office/drawing/2014/main" id="{A9822253-AADC-441E-946F-198CC44EF181}"/>
              </a:ext>
            </a:extLst>
          </p:cNvPr>
          <p:cNvSpPr>
            <a:spLocks noGrp="1"/>
          </p:cNvSpPr>
          <p:nvPr>
            <p:ph type="sldNum" sz="quarter" idx="11"/>
          </p:nvPr>
        </p:nvSpPr>
        <p:spPr/>
        <p:txBody>
          <a:bodyPr/>
          <a:lstStyle>
            <a:lvl1pPr>
              <a:defRPr/>
            </a:lvl1pPr>
          </a:lstStyle>
          <a:p>
            <a:fld id="{0C100A06-85F4-44AB-B4D5-5D2E179C4FB1}" type="slidenum">
              <a:rPr lang="en-US" altLang="en-US"/>
              <a:pPr/>
              <a:t>‹#›</a:t>
            </a:fld>
            <a:endParaRPr lang="en-US" altLang="en-US"/>
          </a:p>
        </p:txBody>
      </p:sp>
      <p:sp>
        <p:nvSpPr>
          <p:cNvPr id="7" name="Footer Placeholder 11">
            <a:extLst>
              <a:ext uri="{FF2B5EF4-FFF2-40B4-BE49-F238E27FC236}">
                <a16:creationId xmlns:a16="http://schemas.microsoft.com/office/drawing/2014/main" id="{233FEA47-A363-434D-A059-64A3AE167F81}"/>
              </a:ext>
            </a:extLst>
          </p:cNvPr>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3430195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800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7" name="Date Placeholder 9">
            <a:extLst>
              <a:ext uri="{FF2B5EF4-FFF2-40B4-BE49-F238E27FC236}">
                <a16:creationId xmlns:a16="http://schemas.microsoft.com/office/drawing/2014/main" id="{AA371291-F8A0-40F1-96DB-8ECD901A9A3C}"/>
              </a:ext>
            </a:extLst>
          </p:cNvPr>
          <p:cNvSpPr>
            <a:spLocks noGrp="1"/>
          </p:cNvSpPr>
          <p:nvPr>
            <p:ph type="dt" sz="half" idx="10"/>
          </p:nvPr>
        </p:nvSpPr>
        <p:spPr/>
        <p:txBody>
          <a:bodyPr rtlCol="0"/>
          <a:lstStyle>
            <a:lvl1pPr>
              <a:defRPr/>
            </a:lvl1pPr>
          </a:lstStyle>
          <a:p>
            <a:pPr>
              <a:defRPr/>
            </a:pPr>
            <a:fld id="{88655045-A35C-4C5D-81A7-EDDA2E134927}" type="datetime1">
              <a:rPr lang="en-US" smtClean="0"/>
              <a:t>3/7/2018</a:t>
            </a:fld>
            <a:endParaRPr lang="en-US" dirty="0"/>
          </a:p>
        </p:txBody>
      </p:sp>
      <p:sp>
        <p:nvSpPr>
          <p:cNvPr id="8" name="Slide Number Placeholder 11">
            <a:extLst>
              <a:ext uri="{FF2B5EF4-FFF2-40B4-BE49-F238E27FC236}">
                <a16:creationId xmlns:a16="http://schemas.microsoft.com/office/drawing/2014/main" id="{0C29E55B-C2DB-45A5-906C-5CD96EF39843}"/>
              </a:ext>
            </a:extLst>
          </p:cNvPr>
          <p:cNvSpPr>
            <a:spLocks noGrp="1"/>
          </p:cNvSpPr>
          <p:nvPr>
            <p:ph type="sldNum" sz="quarter" idx="11"/>
          </p:nvPr>
        </p:nvSpPr>
        <p:spPr/>
        <p:txBody>
          <a:bodyPr/>
          <a:lstStyle>
            <a:lvl1pPr>
              <a:defRPr/>
            </a:lvl1pPr>
          </a:lstStyle>
          <a:p>
            <a:fld id="{D717A19D-E392-44E3-B2DE-E38594C23618}" type="slidenum">
              <a:rPr lang="en-US" altLang="en-US"/>
              <a:pPr/>
              <a:t>‹#›</a:t>
            </a:fld>
            <a:endParaRPr lang="en-US" altLang="en-US"/>
          </a:p>
        </p:txBody>
      </p:sp>
      <p:sp>
        <p:nvSpPr>
          <p:cNvPr id="9" name="Footer Placeholder 13">
            <a:extLst>
              <a:ext uri="{FF2B5EF4-FFF2-40B4-BE49-F238E27FC236}">
                <a16:creationId xmlns:a16="http://schemas.microsoft.com/office/drawing/2014/main" id="{540A4804-F3C3-4BE3-B089-C74DE380D0E9}"/>
              </a:ext>
            </a:extLst>
          </p:cNvPr>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1825346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a:extLst>
              <a:ext uri="{FF2B5EF4-FFF2-40B4-BE49-F238E27FC236}">
                <a16:creationId xmlns:a16="http://schemas.microsoft.com/office/drawing/2014/main" id="{8E23C947-29BE-4F69-B420-07FF9038C136}"/>
              </a:ext>
            </a:extLst>
          </p:cNvPr>
          <p:cNvSpPr>
            <a:spLocks noGrp="1"/>
          </p:cNvSpPr>
          <p:nvPr>
            <p:ph type="dt" sz="half" idx="10"/>
          </p:nvPr>
        </p:nvSpPr>
        <p:spPr/>
        <p:txBody>
          <a:bodyPr/>
          <a:lstStyle>
            <a:lvl1pPr>
              <a:defRPr/>
            </a:lvl1pPr>
          </a:lstStyle>
          <a:p>
            <a:pPr>
              <a:defRPr/>
            </a:pPr>
            <a:fld id="{9FA97852-7038-41E2-8FAD-67986AF211F0}" type="datetime1">
              <a:rPr lang="en-US" smtClean="0"/>
              <a:t>3/7/2018</a:t>
            </a:fld>
            <a:endParaRPr lang="en-US" dirty="0"/>
          </a:p>
        </p:txBody>
      </p:sp>
      <p:sp>
        <p:nvSpPr>
          <p:cNvPr id="4" name="Footer Placeholder 2">
            <a:extLst>
              <a:ext uri="{FF2B5EF4-FFF2-40B4-BE49-F238E27FC236}">
                <a16:creationId xmlns:a16="http://schemas.microsoft.com/office/drawing/2014/main" id="{26F76CC6-D0E5-4804-8DD6-52FA99E0E592}"/>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22">
            <a:extLst>
              <a:ext uri="{FF2B5EF4-FFF2-40B4-BE49-F238E27FC236}">
                <a16:creationId xmlns:a16="http://schemas.microsoft.com/office/drawing/2014/main" id="{E7A7831F-9E48-43E7-92CF-2B0BDDCAC107}"/>
              </a:ext>
            </a:extLst>
          </p:cNvPr>
          <p:cNvSpPr>
            <a:spLocks noGrp="1"/>
          </p:cNvSpPr>
          <p:nvPr>
            <p:ph type="sldNum" sz="quarter" idx="12"/>
          </p:nvPr>
        </p:nvSpPr>
        <p:spPr/>
        <p:txBody>
          <a:bodyPr/>
          <a:lstStyle>
            <a:lvl1pPr>
              <a:defRPr/>
            </a:lvl1pPr>
          </a:lstStyle>
          <a:p>
            <a:fld id="{3369E259-4277-4D05-B7D3-285F95D635E4}" type="slidenum">
              <a:rPr lang="en-US" altLang="en-US"/>
              <a:pPr/>
              <a:t>‹#›</a:t>
            </a:fld>
            <a:endParaRPr lang="en-US" altLang="en-US"/>
          </a:p>
        </p:txBody>
      </p:sp>
    </p:spTree>
    <p:extLst>
      <p:ext uri="{BB962C8B-B14F-4D97-AF65-F5344CB8AC3E}">
        <p14:creationId xmlns:p14="http://schemas.microsoft.com/office/powerpoint/2010/main" val="2331896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2960FC-6672-424A-ADFC-8E2B5B1EA5E2}"/>
              </a:ext>
            </a:extLst>
          </p:cNvPr>
          <p:cNvSpPr>
            <a:spLocks noGrp="1"/>
          </p:cNvSpPr>
          <p:nvPr>
            <p:ph type="dt" sz="half" idx="10"/>
          </p:nvPr>
        </p:nvSpPr>
        <p:spPr/>
        <p:txBody>
          <a:bodyPr/>
          <a:lstStyle>
            <a:lvl1pPr>
              <a:defRPr/>
            </a:lvl1pPr>
          </a:lstStyle>
          <a:p>
            <a:pPr>
              <a:defRPr/>
            </a:pPr>
            <a:fld id="{46E696E1-4494-442F-9595-2DB527F1C3C9}" type="datetime1">
              <a:rPr lang="en-US" smtClean="0"/>
              <a:t>3/7/2018</a:t>
            </a:fld>
            <a:endParaRPr lang="en-US" dirty="0"/>
          </a:p>
        </p:txBody>
      </p:sp>
      <p:sp>
        <p:nvSpPr>
          <p:cNvPr id="3" name="Footer Placeholder 2">
            <a:extLst>
              <a:ext uri="{FF2B5EF4-FFF2-40B4-BE49-F238E27FC236}">
                <a16:creationId xmlns:a16="http://schemas.microsoft.com/office/drawing/2014/main" id="{F6482E01-EEC1-4B8B-9D65-6B0AD4B3D158}"/>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3">
            <a:extLst>
              <a:ext uri="{FF2B5EF4-FFF2-40B4-BE49-F238E27FC236}">
                <a16:creationId xmlns:a16="http://schemas.microsoft.com/office/drawing/2014/main" id="{4DEEC001-6BA5-41E7-ACBE-94D0647D0600}"/>
              </a:ext>
            </a:extLst>
          </p:cNvPr>
          <p:cNvSpPr>
            <a:spLocks noGrp="1"/>
          </p:cNvSpPr>
          <p:nvPr>
            <p:ph type="sldNum" sz="quarter" idx="12"/>
          </p:nvPr>
        </p:nvSpPr>
        <p:spPr>
          <a:xfrm>
            <a:off x="0" y="6248400"/>
            <a:ext cx="533400" cy="381000"/>
          </a:xfrm>
        </p:spPr>
        <p:txBody>
          <a:bodyPr/>
          <a:lstStyle>
            <a:lvl1pPr>
              <a:defRPr>
                <a:solidFill>
                  <a:schemeClr val="tx2"/>
                </a:solidFill>
              </a:defRPr>
            </a:lvl1pPr>
          </a:lstStyle>
          <a:p>
            <a:fld id="{61A01D47-B875-4452-8401-4F0A825D7125}" type="slidenum">
              <a:rPr lang="en-US" altLang="en-US"/>
              <a:pPr/>
              <a:t>‹#›</a:t>
            </a:fld>
            <a:endParaRPr lang="en-US" altLang="en-US"/>
          </a:p>
        </p:txBody>
      </p:sp>
    </p:spTree>
    <p:extLst>
      <p:ext uri="{BB962C8B-B14F-4D97-AF65-F5344CB8AC3E}">
        <p14:creationId xmlns:p14="http://schemas.microsoft.com/office/powerpoint/2010/main" val="2680352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a:t>Click to edit Master title style</a:t>
            </a: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26B4551A-573F-4448-B1DE-3E048DD1904C}"/>
              </a:ext>
            </a:extLst>
          </p:cNvPr>
          <p:cNvSpPr>
            <a:spLocks noGrp="1"/>
          </p:cNvSpPr>
          <p:nvPr>
            <p:ph type="dt" sz="half" idx="10"/>
          </p:nvPr>
        </p:nvSpPr>
        <p:spPr/>
        <p:txBody>
          <a:bodyPr/>
          <a:lstStyle>
            <a:lvl1pPr>
              <a:defRPr/>
            </a:lvl1pPr>
          </a:lstStyle>
          <a:p>
            <a:pPr>
              <a:defRPr/>
            </a:pPr>
            <a:fld id="{AA9CC19B-EECD-4FE3-999D-F806A630A3F0}" type="datetime1">
              <a:rPr lang="en-US" smtClean="0"/>
              <a:t>3/7/2018</a:t>
            </a:fld>
            <a:endParaRPr lang="en-US" dirty="0"/>
          </a:p>
        </p:txBody>
      </p:sp>
      <p:sp>
        <p:nvSpPr>
          <p:cNvPr id="6" name="Footer Placeholder 2">
            <a:extLst>
              <a:ext uri="{FF2B5EF4-FFF2-40B4-BE49-F238E27FC236}">
                <a16:creationId xmlns:a16="http://schemas.microsoft.com/office/drawing/2014/main" id="{C1E6C262-C749-4EAF-89BA-3DEC6B54C77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B82533D1-07F3-4DAD-9F20-759E38050DB7}"/>
              </a:ext>
            </a:extLst>
          </p:cNvPr>
          <p:cNvSpPr>
            <a:spLocks noGrp="1"/>
          </p:cNvSpPr>
          <p:nvPr>
            <p:ph type="sldNum" sz="quarter" idx="12"/>
          </p:nvPr>
        </p:nvSpPr>
        <p:spPr/>
        <p:txBody>
          <a:bodyPr/>
          <a:lstStyle>
            <a:lvl1pPr>
              <a:defRPr/>
            </a:lvl1pPr>
          </a:lstStyle>
          <a:p>
            <a:fld id="{61695CE8-D987-42E6-BD1C-E80235F9E2A6}" type="slidenum">
              <a:rPr lang="en-US" altLang="en-US"/>
              <a:pPr/>
              <a:t>‹#›</a:t>
            </a:fld>
            <a:endParaRPr lang="en-US" altLang="en-US"/>
          </a:p>
        </p:txBody>
      </p:sp>
    </p:spTree>
    <p:extLst>
      <p:ext uri="{BB962C8B-B14F-4D97-AF65-F5344CB8AC3E}">
        <p14:creationId xmlns:p14="http://schemas.microsoft.com/office/powerpoint/2010/main" val="1817335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971B5DF-D001-406E-881D-878A247AD2FE}"/>
              </a:ext>
            </a:extLst>
          </p:cNvPr>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a:extLst>
              <a:ext uri="{FF2B5EF4-FFF2-40B4-BE49-F238E27FC236}">
                <a16:creationId xmlns:a16="http://schemas.microsoft.com/office/drawing/2014/main" id="{4B07106A-9B9A-4D6B-874B-52E9C51F3467}"/>
              </a:ext>
            </a:extLst>
          </p:cNvPr>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a:extLst>
              <a:ext uri="{FF2B5EF4-FFF2-40B4-BE49-F238E27FC236}">
                <a16:creationId xmlns:a16="http://schemas.microsoft.com/office/drawing/2014/main" id="{9FBCF13E-D734-451F-83C2-8C7FDD63C509}"/>
              </a:ext>
            </a:extLst>
          </p:cNvPr>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a:extLst>
              <a:ext uri="{FF2B5EF4-FFF2-40B4-BE49-F238E27FC236}">
                <a16:creationId xmlns:a16="http://schemas.microsoft.com/office/drawing/2014/main" id="{367A5DFF-440E-40D6-B997-D49EDCDBABA4}"/>
              </a:ext>
            </a:extLst>
          </p:cNvPr>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a:t>Click to edit Master title style</a:t>
            </a: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dirty="0"/>
              <a:t>Click icon to add picture</a:t>
            </a:r>
          </a:p>
        </p:txBody>
      </p:sp>
      <p:sp>
        <p:nvSpPr>
          <p:cNvPr id="9" name="Date Placeholder 11">
            <a:extLst>
              <a:ext uri="{FF2B5EF4-FFF2-40B4-BE49-F238E27FC236}">
                <a16:creationId xmlns:a16="http://schemas.microsoft.com/office/drawing/2014/main" id="{3EC4B34D-7162-4F36-AF5B-82D1A0C5AB23}"/>
              </a:ext>
            </a:extLst>
          </p:cNvPr>
          <p:cNvSpPr>
            <a:spLocks noGrp="1"/>
          </p:cNvSpPr>
          <p:nvPr>
            <p:ph type="dt" sz="half" idx="10"/>
          </p:nvPr>
        </p:nvSpPr>
        <p:spPr>
          <a:xfrm>
            <a:off x="6248400" y="6248400"/>
            <a:ext cx="2667000" cy="365125"/>
          </a:xfrm>
        </p:spPr>
        <p:txBody>
          <a:bodyPr rtlCol="0"/>
          <a:lstStyle>
            <a:lvl1pPr>
              <a:defRPr/>
            </a:lvl1pPr>
          </a:lstStyle>
          <a:p>
            <a:pPr>
              <a:defRPr/>
            </a:pPr>
            <a:fld id="{61FA21B9-332B-4CEF-A7C0-E0D29F2BA8C3}" type="datetime1">
              <a:rPr lang="en-US" smtClean="0"/>
              <a:t>3/7/2018</a:t>
            </a:fld>
            <a:endParaRPr lang="en-US" dirty="0"/>
          </a:p>
        </p:txBody>
      </p:sp>
      <p:sp>
        <p:nvSpPr>
          <p:cNvPr id="10" name="Slide Number Placeholder 12">
            <a:extLst>
              <a:ext uri="{FF2B5EF4-FFF2-40B4-BE49-F238E27FC236}">
                <a16:creationId xmlns:a16="http://schemas.microsoft.com/office/drawing/2014/main" id="{D5C69503-528F-4624-BA27-D5F47F30B3D1}"/>
              </a:ext>
            </a:extLst>
          </p:cNvPr>
          <p:cNvSpPr>
            <a:spLocks noGrp="1"/>
          </p:cNvSpPr>
          <p:nvPr>
            <p:ph type="sldNum" sz="quarter" idx="11"/>
          </p:nvPr>
        </p:nvSpPr>
        <p:spPr>
          <a:xfrm>
            <a:off x="0" y="4667250"/>
            <a:ext cx="1447800" cy="663575"/>
          </a:xfrm>
        </p:spPr>
        <p:txBody>
          <a:bodyPr/>
          <a:lstStyle>
            <a:lvl1pPr>
              <a:defRPr sz="2800"/>
            </a:lvl1pPr>
          </a:lstStyle>
          <a:p>
            <a:fld id="{00B474DF-4AF5-4C79-B1DC-9002D60E5503}" type="slidenum">
              <a:rPr lang="en-US" altLang="en-US"/>
              <a:pPr/>
              <a:t>‹#›</a:t>
            </a:fld>
            <a:endParaRPr lang="en-US" altLang="en-US"/>
          </a:p>
        </p:txBody>
      </p:sp>
      <p:sp>
        <p:nvSpPr>
          <p:cNvPr id="11" name="Footer Placeholder 13">
            <a:extLst>
              <a:ext uri="{FF2B5EF4-FFF2-40B4-BE49-F238E27FC236}">
                <a16:creationId xmlns:a16="http://schemas.microsoft.com/office/drawing/2014/main" id="{A2FE9C19-9374-47EE-99FE-D4C54BDE15BA}"/>
              </a:ext>
            </a:extLst>
          </p:cNvPr>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extLst>
      <p:ext uri="{BB962C8B-B14F-4D97-AF65-F5344CB8AC3E}">
        <p14:creationId xmlns:p14="http://schemas.microsoft.com/office/powerpoint/2010/main" val="219123756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21">
            <a:extLst>
              <a:ext uri="{FF2B5EF4-FFF2-40B4-BE49-F238E27FC236}">
                <a16:creationId xmlns:a16="http://schemas.microsoft.com/office/drawing/2014/main" id="{EE1514CC-F558-4A30-900F-957319C5D4D3}"/>
              </a:ext>
            </a:extLst>
          </p:cNvPr>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12">
            <a:extLst>
              <a:ext uri="{FF2B5EF4-FFF2-40B4-BE49-F238E27FC236}">
                <a16:creationId xmlns:a16="http://schemas.microsoft.com/office/drawing/2014/main" id="{A3BBF981-A5D6-42DC-97B6-21C85D383053}"/>
              </a:ext>
            </a:extLst>
          </p:cNvPr>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a:extLst>
              <a:ext uri="{FF2B5EF4-FFF2-40B4-BE49-F238E27FC236}">
                <a16:creationId xmlns:a16="http://schemas.microsoft.com/office/drawing/2014/main" id="{1CDE7588-9A86-4D1A-B05C-5F2B6644A70F}"/>
              </a:ext>
            </a:extLst>
          </p:cNvPr>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smtClean="0">
                <a:solidFill>
                  <a:schemeClr val="tx2"/>
                </a:solidFill>
                <a:latin typeface="+mn-lt"/>
                <a:cs typeface="+mn-cs"/>
              </a:defRPr>
            </a:lvl1pPr>
          </a:lstStyle>
          <a:p>
            <a:pPr>
              <a:defRPr/>
            </a:pPr>
            <a:fld id="{D500E834-1DE7-488D-AD08-995CAAC0D329}" type="datetime1">
              <a:rPr lang="en-US" smtClean="0"/>
              <a:t>3/7/2018</a:t>
            </a:fld>
            <a:endParaRPr lang="en-US" dirty="0"/>
          </a:p>
        </p:txBody>
      </p:sp>
      <p:sp>
        <p:nvSpPr>
          <p:cNvPr id="3" name="Footer Placeholder 2">
            <a:extLst>
              <a:ext uri="{FF2B5EF4-FFF2-40B4-BE49-F238E27FC236}">
                <a16:creationId xmlns:a16="http://schemas.microsoft.com/office/drawing/2014/main" id="{945A6F64-0D95-42F2-AE51-A67C5BC325D3}"/>
              </a:ext>
            </a:extLst>
          </p:cNvPr>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dirty="0">
                <a:solidFill>
                  <a:schemeClr val="tx2"/>
                </a:solidFill>
                <a:latin typeface="+mn-lt"/>
                <a:cs typeface="+mn-cs"/>
              </a:defRPr>
            </a:lvl1pPr>
          </a:lstStyle>
          <a:p>
            <a:pPr>
              <a:defRPr/>
            </a:pPr>
            <a:endParaRPr lang="en-US"/>
          </a:p>
        </p:txBody>
      </p:sp>
      <p:sp>
        <p:nvSpPr>
          <p:cNvPr id="7" name="Rectangle 6">
            <a:extLst>
              <a:ext uri="{FF2B5EF4-FFF2-40B4-BE49-F238E27FC236}">
                <a16:creationId xmlns:a16="http://schemas.microsoft.com/office/drawing/2014/main" id="{A88C387F-3520-4984-AFB8-5B0385F37F6A}"/>
              </a:ext>
            </a:extLst>
          </p:cNvPr>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a:extLst>
              <a:ext uri="{FF2B5EF4-FFF2-40B4-BE49-F238E27FC236}">
                <a16:creationId xmlns:a16="http://schemas.microsoft.com/office/drawing/2014/main" id="{9C9EA251-3603-4D91-B9F2-9F054617C77E}"/>
              </a:ext>
            </a:extLst>
          </p:cNvPr>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a:extLst>
              <a:ext uri="{FF2B5EF4-FFF2-40B4-BE49-F238E27FC236}">
                <a16:creationId xmlns:a16="http://schemas.microsoft.com/office/drawing/2014/main" id="{C5CBA8C4-53B4-490B-936F-E5D1015C1BD3}"/>
              </a:ext>
            </a:extLst>
          </p:cNvPr>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a:extLst>
              <a:ext uri="{FF2B5EF4-FFF2-40B4-BE49-F238E27FC236}">
                <a16:creationId xmlns:a16="http://schemas.microsoft.com/office/drawing/2014/main" id="{F922BE21-7BA1-462D-B7D0-D90A3AB278F9}"/>
              </a:ext>
            </a:extLst>
          </p:cNvPr>
          <p:cNvSpPr>
            <a:spLocks noGrp="1"/>
          </p:cNvSpPr>
          <p:nvPr>
            <p:ph type="sldNum" sz="quarter" idx="4"/>
          </p:nvPr>
        </p:nvSpPr>
        <p:spPr>
          <a:xfrm>
            <a:off x="0" y="1271588"/>
            <a:ext cx="533400" cy="244475"/>
          </a:xfrm>
          <a:prstGeom prst="rect">
            <a:avLst/>
          </a:prstGeom>
        </p:spPr>
        <p:txBody>
          <a:bodyPr vert="horz" wrap="square" lIns="91440" tIns="45720" rIns="91440" bIns="45720" numCol="1" anchor="ctr" anchorCtr="0" compatLnSpc="1">
            <a:prstTxWarp prst="textNoShape">
              <a:avLst/>
            </a:prstTxWarp>
            <a:normAutofit/>
          </a:bodyPr>
          <a:lstStyle>
            <a:lvl1pPr algn="ctr">
              <a:defRPr sz="1400" b="1">
                <a:solidFill>
                  <a:srgbClr val="FFFFFF"/>
                </a:solidFill>
                <a:latin typeface="Tw Cen MT" panose="020B0602020104020603" pitchFamily="34" charset="0"/>
              </a:defRPr>
            </a:lvl1pPr>
          </a:lstStyle>
          <a:p>
            <a:fld id="{CF2BC565-8308-4A2E-A44A-B4EF9EF8370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83" r:id="rId1"/>
    <p:sldLayoutId id="2147483679" r:id="rId2"/>
    <p:sldLayoutId id="2147483684" r:id="rId3"/>
    <p:sldLayoutId id="2147483685" r:id="rId4"/>
    <p:sldLayoutId id="2147483686" r:id="rId5"/>
    <p:sldLayoutId id="2147483680" r:id="rId6"/>
    <p:sldLayoutId id="2147483687" r:id="rId7"/>
    <p:sldLayoutId id="2147483681" r:id="rId8"/>
    <p:sldLayoutId id="2147483688" r:id="rId9"/>
    <p:sldLayoutId id="2147483682" r:id="rId10"/>
    <p:sldLayoutId id="2147483689" r:id="rId11"/>
  </p:sldLayoutIdLst>
  <p:hf hdr="0" ftr="0" dt="0"/>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w Cen MT" panose="020B0602020104020603" pitchFamily="34" charset="0"/>
        </a:defRPr>
      </a:lvl2pPr>
      <a:lvl3pPr algn="l" rtl="0" fontAlgn="base">
        <a:spcBef>
          <a:spcPct val="0"/>
        </a:spcBef>
        <a:spcAft>
          <a:spcPct val="0"/>
        </a:spcAft>
        <a:defRPr sz="4400">
          <a:solidFill>
            <a:schemeClr val="tx2"/>
          </a:solidFill>
          <a:latin typeface="Tw Cen MT" panose="020B0602020104020603" pitchFamily="34" charset="0"/>
        </a:defRPr>
      </a:lvl3pPr>
      <a:lvl4pPr algn="l" rtl="0" fontAlgn="base">
        <a:spcBef>
          <a:spcPct val="0"/>
        </a:spcBef>
        <a:spcAft>
          <a:spcPct val="0"/>
        </a:spcAft>
        <a:defRPr sz="4400">
          <a:solidFill>
            <a:schemeClr val="tx2"/>
          </a:solidFill>
          <a:latin typeface="Tw Cen MT" panose="020B0602020104020603" pitchFamily="34" charset="0"/>
        </a:defRPr>
      </a:lvl4pPr>
      <a:lvl5pPr algn="l" rtl="0" fontAlgn="base">
        <a:spcBef>
          <a:spcPct val="0"/>
        </a:spcBef>
        <a:spcAft>
          <a:spcPct val="0"/>
        </a:spcAft>
        <a:defRPr sz="4400">
          <a:solidFill>
            <a:schemeClr val="tx2"/>
          </a:solidFill>
          <a:latin typeface="Tw Cen MT" panose="020B0602020104020603" pitchFamily="34" charset="0"/>
        </a:defRPr>
      </a:lvl5pPr>
      <a:lvl6pPr marL="457200" algn="l" rtl="0" fontAlgn="base">
        <a:spcBef>
          <a:spcPct val="0"/>
        </a:spcBef>
        <a:spcAft>
          <a:spcPct val="0"/>
        </a:spcAft>
        <a:defRPr sz="4400">
          <a:solidFill>
            <a:schemeClr val="tx2"/>
          </a:solidFill>
          <a:latin typeface="Tw Cen MT" panose="020B0602020104020603" pitchFamily="34" charset="0"/>
        </a:defRPr>
      </a:lvl6pPr>
      <a:lvl7pPr marL="914400" algn="l" rtl="0" fontAlgn="base">
        <a:spcBef>
          <a:spcPct val="0"/>
        </a:spcBef>
        <a:spcAft>
          <a:spcPct val="0"/>
        </a:spcAft>
        <a:defRPr sz="4400">
          <a:solidFill>
            <a:schemeClr val="tx2"/>
          </a:solidFill>
          <a:latin typeface="Tw Cen MT" panose="020B0602020104020603" pitchFamily="34" charset="0"/>
        </a:defRPr>
      </a:lvl7pPr>
      <a:lvl8pPr marL="1371600" algn="l" rtl="0" fontAlgn="base">
        <a:spcBef>
          <a:spcPct val="0"/>
        </a:spcBef>
        <a:spcAft>
          <a:spcPct val="0"/>
        </a:spcAft>
        <a:defRPr sz="4400">
          <a:solidFill>
            <a:schemeClr val="tx2"/>
          </a:solidFill>
          <a:latin typeface="Tw Cen MT" panose="020B0602020104020603" pitchFamily="34" charset="0"/>
        </a:defRPr>
      </a:lvl8pPr>
      <a:lvl9pPr marL="1828800" algn="l" rtl="0" fontAlgn="base">
        <a:spcBef>
          <a:spcPct val="0"/>
        </a:spcBef>
        <a:spcAft>
          <a:spcPct val="0"/>
        </a:spcAft>
        <a:defRPr sz="4400">
          <a:solidFill>
            <a:schemeClr val="tx2"/>
          </a:solidFill>
          <a:latin typeface="Tw Cen MT" panose="020B0602020104020603" pitchFamily="34" charset="0"/>
        </a:defRPr>
      </a:lvl9pPr>
    </p:titleStyle>
    <p:bodyStyle>
      <a:lvl1pPr marL="319088" indent="-319088" algn="l" rtl="0" fontAlgn="base">
        <a:spcBef>
          <a:spcPts val="700"/>
        </a:spcBef>
        <a:spcAft>
          <a:spcPct val="0"/>
        </a:spcAft>
        <a:buClr>
          <a:schemeClr val="accent2"/>
        </a:buClr>
        <a:buSzPct val="60000"/>
        <a:buFont typeface="Wingdings" panose="05000000000000000000" pitchFamily="2" charset="2"/>
        <a:buChar char=""/>
        <a:defRPr sz="2900" kern="1200">
          <a:solidFill>
            <a:schemeClr val="tx1"/>
          </a:solidFill>
          <a:latin typeface="+mn-lt"/>
          <a:ea typeface="+mn-ea"/>
          <a:cs typeface="+mn-cs"/>
        </a:defRPr>
      </a:lvl1pPr>
      <a:lvl2pPr marL="639763" indent="-273050" algn="l" rtl="0" fontAlgn="base">
        <a:spcBef>
          <a:spcPts val="550"/>
        </a:spcBef>
        <a:spcAft>
          <a:spcPct val="0"/>
        </a:spcAft>
        <a:buClr>
          <a:schemeClr val="accent1"/>
        </a:buClr>
        <a:buSzPct val="70000"/>
        <a:buFont typeface="Wingdings 2" panose="05020102010507070707" pitchFamily="18" charset="2"/>
        <a:buChar char=""/>
        <a:defRPr sz="2600" kern="1200">
          <a:solidFill>
            <a:schemeClr val="tx1"/>
          </a:solidFill>
          <a:latin typeface="+mn-lt"/>
          <a:ea typeface="+mn-ea"/>
          <a:cs typeface="+mn-cs"/>
        </a:defRPr>
      </a:lvl2pPr>
      <a:lvl3pPr marL="914400" indent="-228600" algn="l" rtl="0" fontAlgn="base">
        <a:spcBef>
          <a:spcPts val="500"/>
        </a:spcBef>
        <a:spcAft>
          <a:spcPct val="0"/>
        </a:spcAft>
        <a:buClr>
          <a:schemeClr val="accent2"/>
        </a:buClr>
        <a:buSzPct val="75000"/>
        <a:buFont typeface="Wingdings" panose="05000000000000000000" pitchFamily="2" charset="2"/>
        <a:buChar char=""/>
        <a:defRPr sz="2300" kern="1200">
          <a:solidFill>
            <a:schemeClr val="tx1"/>
          </a:solidFill>
          <a:latin typeface="+mn-lt"/>
          <a:ea typeface="+mn-ea"/>
          <a:cs typeface="+mn-cs"/>
        </a:defRPr>
      </a:lvl3pPr>
      <a:lvl4pPr marL="1371600" indent="-228600" algn="l" rtl="0" fontAlgn="base">
        <a:spcBef>
          <a:spcPts val="400"/>
        </a:spcBef>
        <a:spcAft>
          <a:spcPct val="0"/>
        </a:spcAft>
        <a:buClr>
          <a:srgbClr val="A5AB81"/>
        </a:buClr>
        <a:buSzPct val="75000"/>
        <a:buFont typeface="Wingdings" panose="05000000000000000000" pitchFamily="2" charset="2"/>
        <a:buChar char=""/>
        <a:defRPr sz="2000" kern="1200">
          <a:solidFill>
            <a:schemeClr val="tx1"/>
          </a:solidFill>
          <a:latin typeface="+mn-lt"/>
          <a:ea typeface="+mn-ea"/>
          <a:cs typeface="+mn-cs"/>
        </a:defRPr>
      </a:lvl4pPr>
      <a:lvl5pPr marL="1828800" indent="-228600" algn="l" rtl="0" fontAlgn="base">
        <a:spcBef>
          <a:spcPts val="400"/>
        </a:spcBef>
        <a:spcAft>
          <a:spcPct val="0"/>
        </a:spcAft>
        <a:buClr>
          <a:srgbClr val="D8B25C"/>
        </a:buClr>
        <a:buSzPct val="65000"/>
        <a:buFont typeface="Wingdings" panose="05000000000000000000"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F59FB-1168-40FF-A096-9742CFEB2A73}"/>
              </a:ext>
            </a:extLst>
          </p:cNvPr>
          <p:cNvSpPr>
            <a:spLocks noGrp="1"/>
          </p:cNvSpPr>
          <p:nvPr>
            <p:ph type="ctrTitle"/>
          </p:nvPr>
        </p:nvSpPr>
        <p:spPr>
          <a:xfrm>
            <a:off x="2476500" y="3200400"/>
            <a:ext cx="6477000" cy="1828800"/>
          </a:xfrm>
        </p:spPr>
        <p:txBody>
          <a:bodyPr>
            <a:noAutofit/>
          </a:bodyPr>
          <a:lstStyle/>
          <a:p>
            <a:pPr algn="r" fontAlgn="auto">
              <a:spcAft>
                <a:spcPts val="0"/>
              </a:spcAft>
              <a:defRPr/>
            </a:pPr>
            <a:r>
              <a:rPr lang="en-US" sz="6000" dirty="0"/>
              <a:t>Southern Sierra IRWMP Update</a:t>
            </a:r>
          </a:p>
        </p:txBody>
      </p:sp>
      <p:sp>
        <p:nvSpPr>
          <p:cNvPr id="9219" name="Subtitle 2">
            <a:extLst>
              <a:ext uri="{FF2B5EF4-FFF2-40B4-BE49-F238E27FC236}">
                <a16:creationId xmlns:a16="http://schemas.microsoft.com/office/drawing/2014/main" id="{FBCE11E6-42CF-4536-BFB6-6017B5F2D5FE}"/>
              </a:ext>
            </a:extLst>
          </p:cNvPr>
          <p:cNvSpPr>
            <a:spLocks noGrp="1"/>
          </p:cNvSpPr>
          <p:nvPr>
            <p:ph type="subTitle" idx="1"/>
          </p:nvPr>
        </p:nvSpPr>
        <p:spPr>
          <a:xfrm>
            <a:off x="2362200" y="6049963"/>
            <a:ext cx="6705600" cy="685800"/>
          </a:xfrm>
        </p:spPr>
        <p:txBody>
          <a:bodyPr/>
          <a:lstStyle/>
          <a:p>
            <a:pPr algn="r"/>
            <a:r>
              <a:rPr lang="en-US" altLang="en-US" dirty="0"/>
              <a:t>	</a:t>
            </a:r>
            <a:r>
              <a:rPr lang="en-US" altLang="en-US" dirty="0" err="1"/>
              <a:t>RWMG</a:t>
            </a:r>
            <a:r>
              <a:rPr lang="en-US" altLang="en-US" dirty="0"/>
              <a:t> Meeting – March 8, 2018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AA897-2070-4D0E-9D15-BEEBA914A340}"/>
              </a:ext>
            </a:extLst>
          </p:cNvPr>
          <p:cNvSpPr>
            <a:spLocks noGrp="1"/>
          </p:cNvSpPr>
          <p:nvPr>
            <p:ph type="title"/>
          </p:nvPr>
        </p:nvSpPr>
        <p:spPr/>
        <p:txBody>
          <a:bodyPr/>
          <a:lstStyle/>
          <a:p>
            <a:r>
              <a:rPr lang="en-US" sz="4000" dirty="0"/>
              <a:t>Requirements for DACs &amp; EDAs</a:t>
            </a:r>
          </a:p>
        </p:txBody>
      </p:sp>
      <p:sp>
        <p:nvSpPr>
          <p:cNvPr id="3" name="Content Placeholder 2">
            <a:extLst>
              <a:ext uri="{FF2B5EF4-FFF2-40B4-BE49-F238E27FC236}">
                <a16:creationId xmlns:a16="http://schemas.microsoft.com/office/drawing/2014/main" id="{768E7DCE-05C6-477C-B5D7-F33EE2A73574}"/>
              </a:ext>
            </a:extLst>
          </p:cNvPr>
          <p:cNvSpPr>
            <a:spLocks noGrp="1"/>
          </p:cNvSpPr>
          <p:nvPr>
            <p:ph sz="quarter" idx="1"/>
          </p:nvPr>
        </p:nvSpPr>
        <p:spPr>
          <a:xfrm>
            <a:off x="612648" y="1600200"/>
            <a:ext cx="8153400" cy="4876800"/>
          </a:xfrm>
        </p:spPr>
        <p:txBody>
          <a:bodyPr/>
          <a:lstStyle/>
          <a:p>
            <a:r>
              <a:rPr lang="en-US" dirty="0"/>
              <a:t>           </a:t>
            </a:r>
            <a:r>
              <a:rPr lang="en-US" sz="2800" dirty="0"/>
              <a:t>Chapter 16 – In response to Appendices E and F of 2016 Grant Program Guidelines </a:t>
            </a:r>
            <a:r>
              <a:rPr lang="en-US" sz="2800" i="1" u="sng" dirty="0"/>
              <a:t>to determine whether project is located within or benefits DAC or EDA</a:t>
            </a:r>
            <a:r>
              <a:rPr lang="en-US" sz="2800" i="1" dirty="0"/>
              <a:t>, but also: </a:t>
            </a:r>
          </a:p>
          <a:p>
            <a:pPr lvl="1"/>
            <a:r>
              <a:rPr lang="en-US" sz="2500" dirty="0"/>
              <a:t>The large emphasis </a:t>
            </a:r>
            <a:r>
              <a:rPr lang="en-US" sz="2500" dirty="0" err="1"/>
              <a:t>DWR</a:t>
            </a:r>
            <a:r>
              <a:rPr lang="en-US" sz="2500" dirty="0"/>
              <a:t> and other funding agencies have given to DACs</a:t>
            </a:r>
          </a:p>
          <a:p>
            <a:pPr lvl="1"/>
            <a:r>
              <a:rPr lang="en-US" sz="2500" dirty="0"/>
              <a:t>50% of the Region is a DAC</a:t>
            </a:r>
          </a:p>
          <a:p>
            <a:pPr lvl="1"/>
            <a:r>
              <a:rPr lang="en-US" sz="2500" dirty="0"/>
              <a:t>Help setup the region to receive DAC funding</a:t>
            </a:r>
          </a:p>
          <a:p>
            <a:pPr lvl="1"/>
            <a:r>
              <a:rPr lang="en-US" sz="2500" dirty="0"/>
              <a:t>Develop other data to better understand DAC issues and needs</a:t>
            </a:r>
          </a:p>
          <a:p>
            <a:endParaRPr lang="en-US" sz="2800" i="1" u="sng" dirty="0"/>
          </a:p>
          <a:p>
            <a:pPr lvl="3"/>
            <a:endParaRPr lang="en-US" dirty="0"/>
          </a:p>
          <a:p>
            <a:pPr lvl="1"/>
            <a:endParaRPr lang="en-US" dirty="0">
              <a:solidFill>
                <a:srgbClr val="FF0000"/>
              </a:solidFill>
            </a:endParaRPr>
          </a:p>
        </p:txBody>
      </p:sp>
      <p:sp>
        <p:nvSpPr>
          <p:cNvPr id="4" name="Slide Number Placeholder 3">
            <a:extLst>
              <a:ext uri="{FF2B5EF4-FFF2-40B4-BE49-F238E27FC236}">
                <a16:creationId xmlns:a16="http://schemas.microsoft.com/office/drawing/2014/main" id="{E0115268-BDCA-4A33-9886-F8F92454F104}"/>
              </a:ext>
            </a:extLst>
          </p:cNvPr>
          <p:cNvSpPr>
            <a:spLocks noGrp="1"/>
          </p:cNvSpPr>
          <p:nvPr>
            <p:ph type="sldNum" sz="quarter" idx="12"/>
          </p:nvPr>
        </p:nvSpPr>
        <p:spPr/>
        <p:txBody>
          <a:bodyPr>
            <a:normAutofit fontScale="85000" lnSpcReduction="20000"/>
          </a:bodyPr>
          <a:lstStyle/>
          <a:p>
            <a:fld id="{6954716D-2ECD-4733-AF16-0B47BD8F4C22}" type="slidenum">
              <a:rPr lang="en-US" altLang="en-US" smtClean="0"/>
              <a:pPr/>
              <a:t>10</a:t>
            </a:fld>
            <a:endParaRPr lang="en-US" altLang="en-US"/>
          </a:p>
        </p:txBody>
      </p:sp>
      <p:sp>
        <p:nvSpPr>
          <p:cNvPr id="6" name="Flowchart: Punched Tape 5">
            <a:extLst>
              <a:ext uri="{FF2B5EF4-FFF2-40B4-BE49-F238E27FC236}">
                <a16:creationId xmlns:a16="http://schemas.microsoft.com/office/drawing/2014/main" id="{D41D6B00-AFCE-4870-AAA2-E3C4AB30A70C}"/>
              </a:ext>
            </a:extLst>
          </p:cNvPr>
          <p:cNvSpPr/>
          <p:nvPr/>
        </p:nvSpPr>
        <p:spPr>
          <a:xfrm>
            <a:off x="1066800" y="1676400"/>
            <a:ext cx="914400" cy="438727"/>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rgbClr val="FF0000"/>
                </a:solidFill>
                <a:latin typeface="Bradley Hand ITC" panose="03070402050302030203" pitchFamily="66" charset="0"/>
              </a:rPr>
              <a:t>NEW</a:t>
            </a:r>
            <a:endParaRPr lang="en-US" sz="2400" i="1" dirty="0">
              <a:solidFill>
                <a:srgbClr val="FF0000"/>
              </a:solidFill>
              <a:latin typeface="Bradley Hand ITC" panose="03070402050302030203" pitchFamily="66" charset="0"/>
            </a:endParaRPr>
          </a:p>
        </p:txBody>
      </p:sp>
    </p:spTree>
    <p:extLst>
      <p:ext uri="{BB962C8B-B14F-4D97-AF65-F5344CB8AC3E}">
        <p14:creationId xmlns:p14="http://schemas.microsoft.com/office/powerpoint/2010/main" val="2561747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22379-BB04-4BF7-8E78-27351011B695}"/>
              </a:ext>
            </a:extLst>
          </p:cNvPr>
          <p:cNvSpPr>
            <a:spLocks noGrp="1"/>
          </p:cNvSpPr>
          <p:nvPr>
            <p:ph type="title"/>
          </p:nvPr>
        </p:nvSpPr>
        <p:spPr/>
        <p:txBody>
          <a:bodyPr/>
          <a:lstStyle/>
          <a:p>
            <a:r>
              <a:rPr lang="en-US" dirty="0"/>
              <a:t>Scope of Work for Chapter 16</a:t>
            </a:r>
          </a:p>
        </p:txBody>
      </p:sp>
      <p:sp>
        <p:nvSpPr>
          <p:cNvPr id="3" name="Content Placeholder 2">
            <a:extLst>
              <a:ext uri="{FF2B5EF4-FFF2-40B4-BE49-F238E27FC236}">
                <a16:creationId xmlns:a16="http://schemas.microsoft.com/office/drawing/2014/main" id="{D06611C2-A73C-4272-9E4C-1A5A0EB43C6D}"/>
              </a:ext>
            </a:extLst>
          </p:cNvPr>
          <p:cNvSpPr>
            <a:spLocks noGrp="1"/>
          </p:cNvSpPr>
          <p:nvPr>
            <p:ph sz="quarter" idx="1"/>
          </p:nvPr>
        </p:nvSpPr>
        <p:spPr/>
        <p:txBody>
          <a:bodyPr/>
          <a:lstStyle/>
          <a:p>
            <a:r>
              <a:rPr lang="en-US" dirty="0"/>
              <a:t>The new DAC chapter will include the following:</a:t>
            </a:r>
          </a:p>
          <a:p>
            <a:pPr lvl="1"/>
            <a:r>
              <a:rPr lang="en-US" sz="2000" dirty="0"/>
              <a:t>Definition of DACs and EDAs</a:t>
            </a:r>
          </a:p>
          <a:p>
            <a:pPr lvl="1"/>
            <a:r>
              <a:rPr lang="en-US" sz="2000" dirty="0"/>
              <a:t>Physical location of DACs and EDAs in the region</a:t>
            </a:r>
          </a:p>
          <a:p>
            <a:pPr lvl="1"/>
            <a:r>
              <a:rPr lang="en-US" sz="2000" dirty="0"/>
              <a:t>Social and cultural makeup of the region including demographics, income distributions, and other relevant social and geographic data</a:t>
            </a:r>
          </a:p>
          <a:p>
            <a:pPr lvl="1"/>
            <a:r>
              <a:rPr lang="en-US" sz="2000" dirty="0"/>
              <a:t>Environmental justice concerns</a:t>
            </a:r>
          </a:p>
          <a:p>
            <a:pPr lvl="1"/>
            <a:r>
              <a:rPr lang="en-US" sz="2000" dirty="0"/>
              <a:t>Long-Term Outreach Plan including protocols, goals, practical factors (such as lack of internet access or transportation to attend meetings), outreach methods, metrics for success, and Non-Governmental Organizations that assist DACs</a:t>
            </a:r>
          </a:p>
          <a:p>
            <a:pPr lvl="1"/>
            <a:r>
              <a:rPr lang="en-US" sz="2000" dirty="0"/>
              <a:t>Problems and priorities in DACs and EDAs</a:t>
            </a:r>
          </a:p>
          <a:p>
            <a:endParaRPr lang="en-US" dirty="0"/>
          </a:p>
        </p:txBody>
      </p:sp>
      <p:sp>
        <p:nvSpPr>
          <p:cNvPr id="4" name="Slide Number Placeholder 3">
            <a:extLst>
              <a:ext uri="{FF2B5EF4-FFF2-40B4-BE49-F238E27FC236}">
                <a16:creationId xmlns:a16="http://schemas.microsoft.com/office/drawing/2014/main" id="{3CE2FA05-A4F3-406E-8648-FFCC0A9FDACA}"/>
              </a:ext>
            </a:extLst>
          </p:cNvPr>
          <p:cNvSpPr>
            <a:spLocks noGrp="1"/>
          </p:cNvSpPr>
          <p:nvPr>
            <p:ph type="sldNum" sz="quarter" idx="12"/>
          </p:nvPr>
        </p:nvSpPr>
        <p:spPr/>
        <p:txBody>
          <a:bodyPr>
            <a:normAutofit fontScale="85000" lnSpcReduction="20000"/>
          </a:bodyPr>
          <a:lstStyle/>
          <a:p>
            <a:fld id="{6954716D-2ECD-4733-AF16-0B47BD8F4C22}" type="slidenum">
              <a:rPr lang="en-US" altLang="en-US" smtClean="0"/>
              <a:pPr/>
              <a:t>11</a:t>
            </a:fld>
            <a:endParaRPr lang="en-US" altLang="en-US"/>
          </a:p>
        </p:txBody>
      </p:sp>
    </p:spTree>
    <p:extLst>
      <p:ext uri="{BB962C8B-B14F-4D97-AF65-F5344CB8AC3E}">
        <p14:creationId xmlns:p14="http://schemas.microsoft.com/office/powerpoint/2010/main" val="4074168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F67AF-B970-4921-AB56-4B3663A961FB}"/>
              </a:ext>
            </a:extLst>
          </p:cNvPr>
          <p:cNvSpPr>
            <a:spLocks noGrp="1"/>
          </p:cNvSpPr>
          <p:nvPr>
            <p:ph type="title"/>
          </p:nvPr>
        </p:nvSpPr>
        <p:spPr/>
        <p:txBody>
          <a:bodyPr/>
          <a:lstStyle/>
          <a:p>
            <a:r>
              <a:rPr lang="en-US" sz="4000" dirty="0"/>
              <a:t>Prop 1 Resources for DACs &amp; EDAs</a:t>
            </a:r>
          </a:p>
        </p:txBody>
      </p:sp>
      <p:sp>
        <p:nvSpPr>
          <p:cNvPr id="3" name="Content Placeholder 2">
            <a:extLst>
              <a:ext uri="{FF2B5EF4-FFF2-40B4-BE49-F238E27FC236}">
                <a16:creationId xmlns:a16="http://schemas.microsoft.com/office/drawing/2014/main" id="{572B673B-172F-441F-8F40-9C37D3F6949A}"/>
              </a:ext>
            </a:extLst>
          </p:cNvPr>
          <p:cNvSpPr>
            <a:spLocks noGrp="1"/>
          </p:cNvSpPr>
          <p:nvPr>
            <p:ph sz="quarter" idx="1"/>
          </p:nvPr>
        </p:nvSpPr>
        <p:spPr>
          <a:xfrm>
            <a:off x="612648" y="1600200"/>
            <a:ext cx="8153400" cy="5105400"/>
          </a:xfrm>
        </p:spPr>
        <p:txBody>
          <a:bodyPr/>
          <a:lstStyle/>
          <a:p>
            <a:r>
              <a:rPr lang="en-US" dirty="0"/>
              <a:t>U.S. Census American Community Survey (ACS) data</a:t>
            </a:r>
          </a:p>
          <a:p>
            <a:r>
              <a:rPr lang="en-US" dirty="0"/>
              <a:t>Most recent available: 5-yr. period 2010-2014</a:t>
            </a:r>
          </a:p>
          <a:p>
            <a:r>
              <a:rPr lang="en-US" dirty="0"/>
              <a:t>DWR: DAC and EDA Instructions and Mapping Tool</a:t>
            </a:r>
          </a:p>
          <a:p>
            <a:pPr lvl="1"/>
            <a:r>
              <a:rPr lang="en-US" dirty="0"/>
              <a:t>Defines terms in EDA definition</a:t>
            </a:r>
          </a:p>
          <a:p>
            <a:pPr lvl="1"/>
            <a:r>
              <a:rPr lang="en-US" dirty="0"/>
              <a:t>Provides data available for evaluating those terms</a:t>
            </a:r>
          </a:p>
          <a:p>
            <a:pPr lvl="1"/>
            <a:r>
              <a:rPr lang="en-US" dirty="0"/>
              <a:t>Mapping tool presents the census geographic boundaries </a:t>
            </a:r>
          </a:p>
          <a:p>
            <a:pPr lvl="2"/>
            <a:r>
              <a:rPr lang="en-US" i="1" dirty="0"/>
              <a:t>CAUTION:</a:t>
            </a:r>
            <a:r>
              <a:rPr lang="en-US" dirty="0"/>
              <a:t> </a:t>
            </a:r>
            <a:r>
              <a:rPr lang="en-US" i="1" dirty="0"/>
              <a:t>Updated ACS datasets are used to update DWR resources from time to time, so applicants should check tools for updates prior to submitting grant applications. </a:t>
            </a:r>
          </a:p>
          <a:p>
            <a:pPr marL="366713" lvl="1" indent="0">
              <a:buClr>
                <a:schemeClr val="accent2"/>
              </a:buClr>
              <a:buNone/>
            </a:pPr>
            <a:br>
              <a:rPr lang="en-US" dirty="0"/>
            </a:br>
            <a:endParaRPr lang="en-US" sz="2900" dirty="0"/>
          </a:p>
        </p:txBody>
      </p:sp>
      <p:sp>
        <p:nvSpPr>
          <p:cNvPr id="4" name="Slide Number Placeholder 3">
            <a:extLst>
              <a:ext uri="{FF2B5EF4-FFF2-40B4-BE49-F238E27FC236}">
                <a16:creationId xmlns:a16="http://schemas.microsoft.com/office/drawing/2014/main" id="{70604904-8187-48B9-9BF3-99136BA9722B}"/>
              </a:ext>
            </a:extLst>
          </p:cNvPr>
          <p:cNvSpPr>
            <a:spLocks noGrp="1"/>
          </p:cNvSpPr>
          <p:nvPr>
            <p:ph type="sldNum" sz="quarter" idx="12"/>
          </p:nvPr>
        </p:nvSpPr>
        <p:spPr/>
        <p:txBody>
          <a:bodyPr>
            <a:normAutofit fontScale="85000" lnSpcReduction="20000"/>
          </a:bodyPr>
          <a:lstStyle/>
          <a:p>
            <a:fld id="{6954716D-2ECD-4733-AF16-0B47BD8F4C22}" type="slidenum">
              <a:rPr lang="en-US" altLang="en-US" smtClean="0"/>
              <a:pPr/>
              <a:t>12</a:t>
            </a:fld>
            <a:endParaRPr lang="en-US" altLang="en-US"/>
          </a:p>
        </p:txBody>
      </p:sp>
    </p:spTree>
    <p:extLst>
      <p:ext uri="{BB962C8B-B14F-4D97-AF65-F5344CB8AC3E}">
        <p14:creationId xmlns:p14="http://schemas.microsoft.com/office/powerpoint/2010/main" val="2893194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82B6F-6211-4D6D-9A28-E2EE07BEC37A}"/>
              </a:ext>
            </a:extLst>
          </p:cNvPr>
          <p:cNvSpPr>
            <a:spLocks noGrp="1"/>
          </p:cNvSpPr>
          <p:nvPr>
            <p:ph type="title"/>
          </p:nvPr>
        </p:nvSpPr>
        <p:spPr/>
        <p:txBody>
          <a:bodyPr/>
          <a:lstStyle/>
          <a:p>
            <a:r>
              <a:rPr lang="en-US" dirty="0"/>
              <a:t>Other Resources</a:t>
            </a:r>
          </a:p>
        </p:txBody>
      </p:sp>
      <p:sp>
        <p:nvSpPr>
          <p:cNvPr id="3" name="Content Placeholder 2">
            <a:extLst>
              <a:ext uri="{FF2B5EF4-FFF2-40B4-BE49-F238E27FC236}">
                <a16:creationId xmlns:a16="http://schemas.microsoft.com/office/drawing/2014/main" id="{2AB55B04-F0CC-44A5-A545-EC1E1A9DCAA6}"/>
              </a:ext>
            </a:extLst>
          </p:cNvPr>
          <p:cNvSpPr>
            <a:spLocks noGrp="1"/>
          </p:cNvSpPr>
          <p:nvPr>
            <p:ph sz="quarter" idx="1"/>
          </p:nvPr>
        </p:nvSpPr>
        <p:spPr>
          <a:xfrm>
            <a:off x="598793" y="1676400"/>
            <a:ext cx="8153400" cy="4495800"/>
          </a:xfrm>
        </p:spPr>
        <p:txBody>
          <a:bodyPr/>
          <a:lstStyle/>
          <a:p>
            <a:r>
              <a:rPr lang="en-US" dirty="0"/>
              <a:t>Madera Region </a:t>
            </a:r>
            <a:r>
              <a:rPr lang="en-US" dirty="0" err="1"/>
              <a:t>IRWMP</a:t>
            </a:r>
            <a:r>
              <a:rPr lang="en-US" dirty="0"/>
              <a:t> – elective Chapter</a:t>
            </a:r>
          </a:p>
          <a:p>
            <a:r>
              <a:rPr lang="en-US" dirty="0"/>
              <a:t>Tulare Lake Basin Disadvantaged Community Study</a:t>
            </a:r>
          </a:p>
          <a:p>
            <a:r>
              <a:rPr lang="en-US" dirty="0"/>
              <a:t>Californians Without Safe Water and Sanitation, California Water Plan Update 2013</a:t>
            </a:r>
          </a:p>
          <a:p>
            <a:r>
              <a:rPr lang="en-US" dirty="0"/>
              <a:t>Governor’s Drinking Water Stakeholder Group, </a:t>
            </a:r>
          </a:p>
          <a:p>
            <a:r>
              <a:rPr lang="en-US" dirty="0"/>
              <a:t>Report on New and Expanded Funding Sources</a:t>
            </a:r>
          </a:p>
          <a:p>
            <a:r>
              <a:rPr lang="en-US" i="1" dirty="0">
                <a:solidFill>
                  <a:srgbClr val="0070C0"/>
                </a:solidFill>
              </a:rPr>
              <a:t>Action Item (</a:t>
            </a:r>
            <a:r>
              <a:rPr lang="en-US" i="1" dirty="0" err="1">
                <a:solidFill>
                  <a:srgbClr val="0070C0"/>
                </a:solidFill>
              </a:rPr>
              <a:t>RWMG</a:t>
            </a:r>
            <a:r>
              <a:rPr lang="en-US" i="1" dirty="0">
                <a:solidFill>
                  <a:srgbClr val="0070C0"/>
                </a:solidFill>
              </a:rPr>
              <a:t>): </a:t>
            </a:r>
            <a:r>
              <a:rPr lang="en-US" dirty="0"/>
              <a:t>Other Suggestions?</a:t>
            </a:r>
          </a:p>
        </p:txBody>
      </p:sp>
      <p:sp>
        <p:nvSpPr>
          <p:cNvPr id="4" name="Slide Number Placeholder 3">
            <a:extLst>
              <a:ext uri="{FF2B5EF4-FFF2-40B4-BE49-F238E27FC236}">
                <a16:creationId xmlns:a16="http://schemas.microsoft.com/office/drawing/2014/main" id="{7A760621-A338-406B-8EAD-04EA897BA9E5}"/>
              </a:ext>
            </a:extLst>
          </p:cNvPr>
          <p:cNvSpPr>
            <a:spLocks noGrp="1"/>
          </p:cNvSpPr>
          <p:nvPr>
            <p:ph type="sldNum" sz="quarter" idx="12"/>
          </p:nvPr>
        </p:nvSpPr>
        <p:spPr/>
        <p:txBody>
          <a:bodyPr>
            <a:normAutofit fontScale="85000" lnSpcReduction="20000"/>
          </a:bodyPr>
          <a:lstStyle/>
          <a:p>
            <a:fld id="{6954716D-2ECD-4733-AF16-0B47BD8F4C22}" type="slidenum">
              <a:rPr lang="en-US" altLang="en-US" smtClean="0"/>
              <a:pPr/>
              <a:t>13</a:t>
            </a:fld>
            <a:endParaRPr lang="en-US" altLang="en-US"/>
          </a:p>
        </p:txBody>
      </p:sp>
    </p:spTree>
    <p:extLst>
      <p:ext uri="{BB962C8B-B14F-4D97-AF65-F5344CB8AC3E}">
        <p14:creationId xmlns:p14="http://schemas.microsoft.com/office/powerpoint/2010/main" val="13517703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E44CC-7B26-4802-B5AD-DEB925209D0B}"/>
              </a:ext>
            </a:extLst>
          </p:cNvPr>
          <p:cNvSpPr>
            <a:spLocks noGrp="1"/>
          </p:cNvSpPr>
          <p:nvPr>
            <p:ph type="title"/>
          </p:nvPr>
        </p:nvSpPr>
        <p:spPr/>
        <p:txBody>
          <a:bodyPr/>
          <a:lstStyle/>
          <a:p>
            <a:r>
              <a:rPr lang="en-US" dirty="0"/>
              <a:t>Schedule</a:t>
            </a:r>
          </a:p>
        </p:txBody>
      </p:sp>
      <p:sp>
        <p:nvSpPr>
          <p:cNvPr id="3" name="Content Placeholder 2">
            <a:extLst>
              <a:ext uri="{FF2B5EF4-FFF2-40B4-BE49-F238E27FC236}">
                <a16:creationId xmlns:a16="http://schemas.microsoft.com/office/drawing/2014/main" id="{8309CC82-6CBB-4EEA-98AF-DECCD5EF393E}"/>
              </a:ext>
            </a:extLst>
          </p:cNvPr>
          <p:cNvSpPr>
            <a:spLocks noGrp="1"/>
          </p:cNvSpPr>
          <p:nvPr>
            <p:ph sz="quarter" idx="1"/>
          </p:nvPr>
        </p:nvSpPr>
        <p:spPr/>
        <p:txBody>
          <a:bodyPr/>
          <a:lstStyle/>
          <a:p>
            <a:r>
              <a:rPr lang="en-US" dirty="0"/>
              <a:t>June Quarterly Meeting</a:t>
            </a:r>
          </a:p>
          <a:p>
            <a:pPr lvl="1"/>
            <a:r>
              <a:rPr lang="en-US" dirty="0"/>
              <a:t>Present Revised Drafts of Chapters 6, 8, &amp; 12</a:t>
            </a:r>
          </a:p>
          <a:p>
            <a:pPr lvl="1"/>
            <a:r>
              <a:rPr lang="en-US" dirty="0"/>
              <a:t>Present Drafts of Chapters 13, 15, &amp; 16 and receive feedback</a:t>
            </a:r>
          </a:p>
          <a:p>
            <a:pPr marL="685800" lvl="2" indent="0">
              <a:buNone/>
            </a:pPr>
            <a:endParaRPr lang="en-US" dirty="0"/>
          </a:p>
          <a:p>
            <a:pPr lvl="1"/>
            <a:endParaRPr lang="en-US" dirty="0"/>
          </a:p>
        </p:txBody>
      </p:sp>
      <p:sp>
        <p:nvSpPr>
          <p:cNvPr id="4" name="Slide Number Placeholder 3">
            <a:extLst>
              <a:ext uri="{FF2B5EF4-FFF2-40B4-BE49-F238E27FC236}">
                <a16:creationId xmlns:a16="http://schemas.microsoft.com/office/drawing/2014/main" id="{8C0F9D12-65A7-4246-8EF8-91EEB78D18C9}"/>
              </a:ext>
            </a:extLst>
          </p:cNvPr>
          <p:cNvSpPr>
            <a:spLocks noGrp="1"/>
          </p:cNvSpPr>
          <p:nvPr>
            <p:ph type="sldNum" sz="quarter" idx="12"/>
          </p:nvPr>
        </p:nvSpPr>
        <p:spPr/>
        <p:txBody>
          <a:bodyPr>
            <a:normAutofit fontScale="85000" lnSpcReduction="20000"/>
          </a:bodyPr>
          <a:lstStyle/>
          <a:p>
            <a:fld id="{6954716D-2ECD-4733-AF16-0B47BD8F4C22}" type="slidenum">
              <a:rPr lang="en-US" altLang="en-US" smtClean="0"/>
              <a:pPr/>
              <a:t>14</a:t>
            </a:fld>
            <a:endParaRPr lang="en-US" altLang="en-US"/>
          </a:p>
        </p:txBody>
      </p:sp>
    </p:spTree>
    <p:extLst>
      <p:ext uri="{BB962C8B-B14F-4D97-AF65-F5344CB8AC3E}">
        <p14:creationId xmlns:p14="http://schemas.microsoft.com/office/powerpoint/2010/main" val="1043141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EE2C0-6E5C-4B7E-9283-A0E60F8E2C92}"/>
              </a:ext>
            </a:extLst>
          </p:cNvPr>
          <p:cNvSpPr>
            <a:spLocks noGrp="1"/>
          </p:cNvSpPr>
          <p:nvPr>
            <p:ph type="title"/>
          </p:nvPr>
        </p:nvSpPr>
        <p:spPr/>
        <p:txBody>
          <a:bodyPr/>
          <a:lstStyle/>
          <a:p>
            <a:r>
              <a:rPr lang="en-US" dirty="0"/>
              <a:t>Go Forward Strategy</a:t>
            </a:r>
          </a:p>
        </p:txBody>
      </p:sp>
      <p:sp>
        <p:nvSpPr>
          <p:cNvPr id="3" name="Content Placeholder 2">
            <a:extLst>
              <a:ext uri="{FF2B5EF4-FFF2-40B4-BE49-F238E27FC236}">
                <a16:creationId xmlns:a16="http://schemas.microsoft.com/office/drawing/2014/main" id="{7762517D-D766-4923-9D24-766DBEEE9494}"/>
              </a:ext>
            </a:extLst>
          </p:cNvPr>
          <p:cNvSpPr>
            <a:spLocks noGrp="1"/>
          </p:cNvSpPr>
          <p:nvPr>
            <p:ph sz="quarter" idx="1"/>
          </p:nvPr>
        </p:nvSpPr>
        <p:spPr/>
        <p:txBody>
          <a:bodyPr/>
          <a:lstStyle/>
          <a:p>
            <a:r>
              <a:rPr lang="en-US" dirty="0"/>
              <a:t>June through August</a:t>
            </a:r>
          </a:p>
          <a:p>
            <a:pPr lvl="1"/>
            <a:r>
              <a:rPr lang="en-US" dirty="0"/>
              <a:t>Schedule distribution of 1</a:t>
            </a:r>
            <a:r>
              <a:rPr lang="en-US" baseline="30000" dirty="0"/>
              <a:t>st</a:t>
            </a:r>
            <a:r>
              <a:rPr lang="en-US" dirty="0"/>
              <a:t> composite Draft of all revised IRWM Plan Chapter Updates and completed UC Merced Climate Change Study</a:t>
            </a:r>
          </a:p>
          <a:p>
            <a:pPr lvl="1"/>
            <a:r>
              <a:rPr lang="en-US" dirty="0"/>
              <a:t>Schedule meeting to discuss and receive further feedback</a:t>
            </a:r>
          </a:p>
          <a:p>
            <a:pPr lvl="1"/>
            <a:r>
              <a:rPr lang="en-US" dirty="0"/>
              <a:t>Circulate Final Draft IRWM Plan Update (composite) and Climate Change Study for RWMP for “acceptance”</a:t>
            </a:r>
          </a:p>
          <a:p>
            <a:pPr lvl="1"/>
            <a:r>
              <a:rPr lang="en-US" dirty="0"/>
              <a:t>Submit IRWM Plan Update to DWR (by 8-28-18)</a:t>
            </a:r>
          </a:p>
        </p:txBody>
      </p:sp>
      <p:sp>
        <p:nvSpPr>
          <p:cNvPr id="4" name="Slide Number Placeholder 3">
            <a:extLst>
              <a:ext uri="{FF2B5EF4-FFF2-40B4-BE49-F238E27FC236}">
                <a16:creationId xmlns:a16="http://schemas.microsoft.com/office/drawing/2014/main" id="{55A8D7E0-6E2D-4BB4-9B7E-322EE2DB6F97}"/>
              </a:ext>
            </a:extLst>
          </p:cNvPr>
          <p:cNvSpPr>
            <a:spLocks noGrp="1"/>
          </p:cNvSpPr>
          <p:nvPr>
            <p:ph type="sldNum" sz="quarter" idx="12"/>
          </p:nvPr>
        </p:nvSpPr>
        <p:spPr/>
        <p:txBody>
          <a:bodyPr>
            <a:normAutofit fontScale="85000" lnSpcReduction="20000"/>
          </a:bodyPr>
          <a:lstStyle/>
          <a:p>
            <a:fld id="{6954716D-2ECD-4733-AF16-0B47BD8F4C22}" type="slidenum">
              <a:rPr lang="en-US" altLang="en-US" smtClean="0"/>
              <a:pPr/>
              <a:t>15</a:t>
            </a:fld>
            <a:endParaRPr lang="en-US" altLang="en-US"/>
          </a:p>
        </p:txBody>
      </p:sp>
    </p:spTree>
    <p:extLst>
      <p:ext uri="{BB962C8B-B14F-4D97-AF65-F5344CB8AC3E}">
        <p14:creationId xmlns:p14="http://schemas.microsoft.com/office/powerpoint/2010/main" val="40991370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F8C29-7DBD-4EA2-B982-523443EBCAAB}"/>
              </a:ext>
            </a:extLst>
          </p:cNvPr>
          <p:cNvSpPr>
            <a:spLocks noGrp="1"/>
          </p:cNvSpPr>
          <p:nvPr>
            <p:ph type="title"/>
          </p:nvPr>
        </p:nvSpPr>
        <p:spPr/>
        <p:txBody>
          <a:bodyPr/>
          <a:lstStyle/>
          <a:p>
            <a:r>
              <a:rPr lang="en-US" dirty="0"/>
              <a:t>Closing</a:t>
            </a:r>
          </a:p>
        </p:txBody>
      </p:sp>
      <p:sp>
        <p:nvSpPr>
          <p:cNvPr id="3" name="Content Placeholder 2">
            <a:extLst>
              <a:ext uri="{FF2B5EF4-FFF2-40B4-BE49-F238E27FC236}">
                <a16:creationId xmlns:a16="http://schemas.microsoft.com/office/drawing/2014/main" id="{2046D7A7-711C-4EAF-86AB-06B18C99364E}"/>
              </a:ext>
            </a:extLst>
          </p:cNvPr>
          <p:cNvSpPr>
            <a:spLocks noGrp="1"/>
          </p:cNvSpPr>
          <p:nvPr>
            <p:ph sz="quarter" idx="1"/>
          </p:nvPr>
        </p:nvSpPr>
        <p:spPr/>
        <p:txBody>
          <a:bodyPr/>
          <a:lstStyle/>
          <a:p>
            <a:r>
              <a:rPr lang="en-US" dirty="0"/>
              <a:t>Questions?</a:t>
            </a:r>
          </a:p>
        </p:txBody>
      </p:sp>
      <p:sp>
        <p:nvSpPr>
          <p:cNvPr id="4" name="Slide Number Placeholder 3">
            <a:extLst>
              <a:ext uri="{FF2B5EF4-FFF2-40B4-BE49-F238E27FC236}">
                <a16:creationId xmlns:a16="http://schemas.microsoft.com/office/drawing/2014/main" id="{D88B7227-8F26-491C-9D87-29A25BC9003F}"/>
              </a:ext>
            </a:extLst>
          </p:cNvPr>
          <p:cNvSpPr>
            <a:spLocks noGrp="1"/>
          </p:cNvSpPr>
          <p:nvPr>
            <p:ph type="sldNum" sz="quarter" idx="12"/>
          </p:nvPr>
        </p:nvSpPr>
        <p:spPr/>
        <p:txBody>
          <a:bodyPr>
            <a:normAutofit fontScale="85000" lnSpcReduction="20000"/>
          </a:bodyPr>
          <a:lstStyle/>
          <a:p>
            <a:fld id="{6954716D-2ECD-4733-AF16-0B47BD8F4C22}" type="slidenum">
              <a:rPr lang="en-US" altLang="en-US" smtClean="0"/>
              <a:pPr/>
              <a:t>16</a:t>
            </a:fld>
            <a:endParaRPr lang="en-US" altLang="en-US"/>
          </a:p>
        </p:txBody>
      </p:sp>
      <p:pic>
        <p:nvPicPr>
          <p:cNvPr id="5" name="Picture 4">
            <a:extLst>
              <a:ext uri="{FF2B5EF4-FFF2-40B4-BE49-F238E27FC236}">
                <a16:creationId xmlns:a16="http://schemas.microsoft.com/office/drawing/2014/main" id="{37D995B0-7153-4D8E-99C1-0143067259DF}"/>
              </a:ext>
            </a:extLst>
          </p:cNvPr>
          <p:cNvPicPr>
            <a:picLocks noChangeAspect="1"/>
          </p:cNvPicPr>
          <p:nvPr/>
        </p:nvPicPr>
        <p:blipFill>
          <a:blip r:embed="rId3"/>
          <a:stretch>
            <a:fillRect/>
          </a:stretch>
        </p:blipFill>
        <p:spPr>
          <a:xfrm>
            <a:off x="2667001" y="1629537"/>
            <a:ext cx="3886199" cy="4937992"/>
          </a:xfrm>
          <a:prstGeom prst="rect">
            <a:avLst/>
          </a:prstGeom>
        </p:spPr>
      </p:pic>
    </p:spTree>
    <p:extLst>
      <p:ext uri="{BB962C8B-B14F-4D97-AF65-F5344CB8AC3E}">
        <p14:creationId xmlns:p14="http://schemas.microsoft.com/office/powerpoint/2010/main" val="2490259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66684-78D1-4A77-A8A9-4A454533E161}"/>
              </a:ext>
            </a:extLst>
          </p:cNvPr>
          <p:cNvSpPr>
            <a:spLocks noGrp="1"/>
          </p:cNvSpPr>
          <p:nvPr>
            <p:ph type="title"/>
          </p:nvPr>
        </p:nvSpPr>
        <p:spPr/>
        <p:txBody>
          <a:bodyPr/>
          <a:lstStyle/>
          <a:p>
            <a:r>
              <a:rPr lang="en-US" sz="4000" dirty="0"/>
              <a:t>Chapters 3, 4 &amp; 5 Ready to Wrap-Up</a:t>
            </a:r>
          </a:p>
        </p:txBody>
      </p:sp>
      <p:sp>
        <p:nvSpPr>
          <p:cNvPr id="3" name="Content Placeholder 2">
            <a:extLst>
              <a:ext uri="{FF2B5EF4-FFF2-40B4-BE49-F238E27FC236}">
                <a16:creationId xmlns:a16="http://schemas.microsoft.com/office/drawing/2014/main" id="{306E33D8-2131-4F50-B320-81BB0977D89B}"/>
              </a:ext>
            </a:extLst>
          </p:cNvPr>
          <p:cNvSpPr>
            <a:spLocks noGrp="1"/>
          </p:cNvSpPr>
          <p:nvPr>
            <p:ph sz="quarter" idx="1"/>
          </p:nvPr>
        </p:nvSpPr>
        <p:spPr>
          <a:xfrm>
            <a:off x="612648" y="1600200"/>
            <a:ext cx="8531352" cy="4800600"/>
          </a:xfrm>
        </p:spPr>
        <p:txBody>
          <a:bodyPr/>
          <a:lstStyle/>
          <a:p>
            <a:r>
              <a:rPr lang="en-US" sz="3200" dirty="0"/>
              <a:t>Incorporated </a:t>
            </a:r>
            <a:r>
              <a:rPr lang="en-US" sz="3200" dirty="0" err="1"/>
              <a:t>RWMG</a:t>
            </a:r>
            <a:r>
              <a:rPr lang="en-US" sz="3200" dirty="0"/>
              <a:t> review comments from December 7, 2017 meeting</a:t>
            </a:r>
          </a:p>
          <a:p>
            <a:r>
              <a:rPr lang="en-US" sz="3200" dirty="0"/>
              <a:t>Incorporated UC Merced’s input related to Climate Change; including new Section 3.13 </a:t>
            </a:r>
          </a:p>
          <a:p>
            <a:r>
              <a:rPr lang="en-US" sz="3200" dirty="0">
                <a:solidFill>
                  <a:srgbClr val="0070C0"/>
                </a:solidFill>
              </a:rPr>
              <a:t>Action Item (P&amp;P): </a:t>
            </a:r>
            <a:r>
              <a:rPr lang="en-US" sz="3200" i="1" dirty="0"/>
              <a:t>Will schedule Survey Monkey to re-rank Objectives since some new Objectives were added</a:t>
            </a:r>
          </a:p>
          <a:p>
            <a:pPr marL="366713" lvl="1" indent="0">
              <a:buNone/>
            </a:pPr>
            <a:endParaRPr lang="en-US" b="1" dirty="0"/>
          </a:p>
        </p:txBody>
      </p:sp>
      <p:sp>
        <p:nvSpPr>
          <p:cNvPr id="4" name="Slide Number Placeholder 3">
            <a:extLst>
              <a:ext uri="{FF2B5EF4-FFF2-40B4-BE49-F238E27FC236}">
                <a16:creationId xmlns:a16="http://schemas.microsoft.com/office/drawing/2014/main" id="{7E3F0914-51B2-4CF8-9E00-128CBC0179BE}"/>
              </a:ext>
            </a:extLst>
          </p:cNvPr>
          <p:cNvSpPr>
            <a:spLocks noGrp="1"/>
          </p:cNvSpPr>
          <p:nvPr>
            <p:ph type="sldNum" sz="quarter" idx="12"/>
          </p:nvPr>
        </p:nvSpPr>
        <p:spPr/>
        <p:txBody>
          <a:bodyPr>
            <a:normAutofit fontScale="85000" lnSpcReduction="20000"/>
          </a:bodyPr>
          <a:lstStyle/>
          <a:p>
            <a:fld id="{6954716D-2ECD-4733-AF16-0B47BD8F4C22}" type="slidenum">
              <a:rPr lang="en-US" altLang="en-US" smtClean="0"/>
              <a:pPr/>
              <a:t>2</a:t>
            </a:fld>
            <a:endParaRPr lang="en-US" altLang="en-US"/>
          </a:p>
        </p:txBody>
      </p:sp>
    </p:spTree>
    <p:extLst>
      <p:ext uri="{BB962C8B-B14F-4D97-AF65-F5344CB8AC3E}">
        <p14:creationId xmlns:p14="http://schemas.microsoft.com/office/powerpoint/2010/main" val="694012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B469F-474E-4E37-A571-FACFD3447C0E}"/>
              </a:ext>
            </a:extLst>
          </p:cNvPr>
          <p:cNvSpPr>
            <a:spLocks noGrp="1"/>
          </p:cNvSpPr>
          <p:nvPr>
            <p:ph type="title"/>
          </p:nvPr>
        </p:nvSpPr>
        <p:spPr/>
        <p:txBody>
          <a:bodyPr/>
          <a:lstStyle/>
          <a:p>
            <a:r>
              <a:rPr lang="en-US" dirty="0"/>
              <a:t>Draft Chapter 6 Updates</a:t>
            </a:r>
          </a:p>
        </p:txBody>
      </p:sp>
      <p:sp>
        <p:nvSpPr>
          <p:cNvPr id="3" name="Content Placeholder 2">
            <a:extLst>
              <a:ext uri="{FF2B5EF4-FFF2-40B4-BE49-F238E27FC236}">
                <a16:creationId xmlns:a16="http://schemas.microsoft.com/office/drawing/2014/main" id="{5A92DA13-9796-4E4E-BFA3-7F9C7F8093AC}"/>
              </a:ext>
            </a:extLst>
          </p:cNvPr>
          <p:cNvSpPr>
            <a:spLocks noGrp="1"/>
          </p:cNvSpPr>
          <p:nvPr>
            <p:ph sz="quarter" idx="1"/>
          </p:nvPr>
        </p:nvSpPr>
        <p:spPr>
          <a:xfrm>
            <a:off x="612648" y="1516063"/>
            <a:ext cx="8607552" cy="5037137"/>
          </a:xfrm>
        </p:spPr>
        <p:txBody>
          <a:bodyPr/>
          <a:lstStyle/>
          <a:p>
            <a:pPr marL="319088" lvl="1" indent="-319088">
              <a:spcBef>
                <a:spcPts val="600"/>
              </a:spcBef>
              <a:buClr>
                <a:schemeClr val="accent2"/>
              </a:buClr>
              <a:buSzPct val="60000"/>
              <a:buFont typeface="Wingdings" panose="05000000000000000000" pitchFamily="2" charset="2"/>
              <a:buChar char=""/>
            </a:pPr>
            <a:r>
              <a:rPr lang="en-US" sz="2800" dirty="0"/>
              <a:t>Chapter 6 – Project Review Process </a:t>
            </a:r>
            <a:r>
              <a:rPr lang="en-US" sz="1800" dirty="0"/>
              <a:t>(references Appendix I )</a:t>
            </a:r>
          </a:p>
          <a:p>
            <a:pPr marL="573088" lvl="1" indent="-231775">
              <a:spcBef>
                <a:spcPts val="0"/>
              </a:spcBef>
              <a:defRPr/>
            </a:pPr>
            <a:r>
              <a:rPr lang="en-US" sz="2400" dirty="0"/>
              <a:t> </a:t>
            </a:r>
            <a:r>
              <a:rPr lang="en-US" sz="2000" dirty="0"/>
              <a:t>Rules Sea Level Rise as a neutral factor in SS Region</a:t>
            </a:r>
          </a:p>
          <a:p>
            <a:pPr marL="684213" lvl="1" indent="-342900">
              <a:spcBef>
                <a:spcPts val="0"/>
              </a:spcBef>
              <a:defRPr/>
            </a:pPr>
            <a:r>
              <a:rPr lang="en-US" sz="2000" dirty="0"/>
              <a:t>Require Project Proponents to define performance measures and monitoring methods that achieve objectives</a:t>
            </a:r>
          </a:p>
          <a:p>
            <a:pPr marL="684213" lvl="1" indent="-342900">
              <a:spcBef>
                <a:spcPts val="0"/>
              </a:spcBef>
              <a:defRPr/>
            </a:pPr>
            <a:r>
              <a:rPr lang="en-US" sz="2000" dirty="0"/>
              <a:t>References modifications to Appendix I (see below)</a:t>
            </a:r>
          </a:p>
          <a:p>
            <a:pPr marL="319088" lvl="1" indent="-319088">
              <a:spcBef>
                <a:spcPts val="600"/>
              </a:spcBef>
              <a:buClr>
                <a:schemeClr val="accent2"/>
              </a:buClr>
              <a:buSzPct val="60000"/>
              <a:buFont typeface="Wingdings" panose="05000000000000000000" pitchFamily="2" charset="2"/>
              <a:buChar char=""/>
              <a:defRPr/>
            </a:pPr>
            <a:r>
              <a:rPr lang="en-US" sz="2800" dirty="0"/>
              <a:t>Appendix I Scoring Standards for Qs 11 &amp; 12 related</a:t>
            </a:r>
          </a:p>
          <a:p>
            <a:pPr marL="0" lvl="1" indent="0">
              <a:spcBef>
                <a:spcPts val="0"/>
              </a:spcBef>
              <a:buClr>
                <a:schemeClr val="accent2"/>
              </a:buClr>
              <a:buSzPct val="60000"/>
              <a:buNone/>
              <a:defRPr/>
            </a:pPr>
            <a:r>
              <a:rPr lang="en-US" sz="2800" dirty="0"/>
              <a:t>   to Climate Change and GHG </a:t>
            </a:r>
          </a:p>
          <a:p>
            <a:pPr marL="684213" lvl="1" indent="-342900">
              <a:spcBef>
                <a:spcPts val="0"/>
              </a:spcBef>
              <a:defRPr/>
            </a:pPr>
            <a:r>
              <a:rPr lang="en-US" sz="2000" dirty="0"/>
              <a:t>Account for inclusion of adaptive management strategies and techniques as new climate change tools, data, and information become available</a:t>
            </a:r>
          </a:p>
          <a:p>
            <a:pPr marL="684213" lvl="1" indent="-342900">
              <a:spcBef>
                <a:spcPts val="0"/>
              </a:spcBef>
              <a:defRPr/>
            </a:pPr>
            <a:r>
              <a:rPr lang="en-US" sz="2000" dirty="0"/>
              <a:t>Account for projects which will help lower GHG emissions especially together in energy and water sectors</a:t>
            </a:r>
          </a:p>
          <a:p>
            <a:pPr marL="684213" lvl="1" indent="-342900">
              <a:spcBef>
                <a:spcPts val="0"/>
              </a:spcBef>
              <a:defRPr/>
            </a:pPr>
            <a:r>
              <a:rPr lang="en-US" sz="2000" dirty="0"/>
              <a:t>Scoring unchanged for criteria 11 &amp; 12; only the verbiage changed</a:t>
            </a:r>
          </a:p>
          <a:p>
            <a:pPr marL="0" indent="0">
              <a:buNone/>
            </a:pPr>
            <a:r>
              <a:rPr lang="en-US" sz="2800" i="1" dirty="0">
                <a:solidFill>
                  <a:srgbClr val="0070C0"/>
                </a:solidFill>
              </a:rPr>
              <a:t>Action Item (</a:t>
            </a:r>
            <a:r>
              <a:rPr lang="en-US" sz="2800" i="1" dirty="0" err="1">
                <a:solidFill>
                  <a:srgbClr val="0070C0"/>
                </a:solidFill>
              </a:rPr>
              <a:t>RWMG</a:t>
            </a:r>
            <a:r>
              <a:rPr lang="en-US" sz="2800" i="1" dirty="0">
                <a:solidFill>
                  <a:srgbClr val="0070C0"/>
                </a:solidFill>
              </a:rPr>
              <a:t>): </a:t>
            </a:r>
            <a:r>
              <a:rPr lang="en-US" sz="2800" dirty="0"/>
              <a:t>Discussion  </a:t>
            </a:r>
          </a:p>
        </p:txBody>
      </p:sp>
      <p:sp>
        <p:nvSpPr>
          <p:cNvPr id="4" name="Slide Number Placeholder 3">
            <a:extLst>
              <a:ext uri="{FF2B5EF4-FFF2-40B4-BE49-F238E27FC236}">
                <a16:creationId xmlns:a16="http://schemas.microsoft.com/office/drawing/2014/main" id="{D16E43B3-E558-4693-947D-439F7BC29BBA}"/>
              </a:ext>
            </a:extLst>
          </p:cNvPr>
          <p:cNvSpPr>
            <a:spLocks noGrp="1"/>
          </p:cNvSpPr>
          <p:nvPr>
            <p:ph type="sldNum" sz="quarter" idx="12"/>
          </p:nvPr>
        </p:nvSpPr>
        <p:spPr/>
        <p:txBody>
          <a:bodyPr>
            <a:normAutofit fontScale="85000" lnSpcReduction="20000"/>
          </a:bodyPr>
          <a:lstStyle/>
          <a:p>
            <a:fld id="{6954716D-2ECD-4733-AF16-0B47BD8F4C22}" type="slidenum">
              <a:rPr lang="en-US" altLang="en-US" smtClean="0"/>
              <a:pPr/>
              <a:t>3</a:t>
            </a:fld>
            <a:endParaRPr lang="en-US" altLang="en-US"/>
          </a:p>
        </p:txBody>
      </p:sp>
    </p:spTree>
    <p:extLst>
      <p:ext uri="{BB962C8B-B14F-4D97-AF65-F5344CB8AC3E}">
        <p14:creationId xmlns:p14="http://schemas.microsoft.com/office/powerpoint/2010/main" val="2618741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C89E0-85EC-4920-850F-6E8E28912464}"/>
              </a:ext>
            </a:extLst>
          </p:cNvPr>
          <p:cNvSpPr>
            <a:spLocks noGrp="1"/>
          </p:cNvSpPr>
          <p:nvPr>
            <p:ph type="title"/>
          </p:nvPr>
        </p:nvSpPr>
        <p:spPr/>
        <p:txBody>
          <a:bodyPr/>
          <a:lstStyle/>
          <a:p>
            <a:r>
              <a:rPr lang="en-US" dirty="0"/>
              <a:t>Draft Chapter 8 Updates</a:t>
            </a:r>
          </a:p>
        </p:txBody>
      </p:sp>
      <p:sp>
        <p:nvSpPr>
          <p:cNvPr id="3" name="Content Placeholder 2">
            <a:extLst>
              <a:ext uri="{FF2B5EF4-FFF2-40B4-BE49-F238E27FC236}">
                <a16:creationId xmlns:a16="http://schemas.microsoft.com/office/drawing/2014/main" id="{D9BEEB81-7162-421C-AB7C-C8C9E4F148E4}"/>
              </a:ext>
            </a:extLst>
          </p:cNvPr>
          <p:cNvSpPr>
            <a:spLocks noGrp="1"/>
          </p:cNvSpPr>
          <p:nvPr>
            <p:ph sz="quarter" idx="1"/>
          </p:nvPr>
        </p:nvSpPr>
        <p:spPr>
          <a:xfrm>
            <a:off x="612648" y="1600200"/>
            <a:ext cx="8153400" cy="4876800"/>
          </a:xfrm>
        </p:spPr>
        <p:txBody>
          <a:bodyPr/>
          <a:lstStyle/>
          <a:p>
            <a:pPr marL="319088" lvl="1" indent="-319088">
              <a:spcBef>
                <a:spcPts val="300"/>
              </a:spcBef>
              <a:buClr>
                <a:schemeClr val="accent2"/>
              </a:buClr>
              <a:buSzPct val="60000"/>
              <a:buFont typeface="Wingdings" panose="05000000000000000000" pitchFamily="2" charset="2"/>
              <a:buChar char=""/>
              <a:defRPr/>
            </a:pPr>
            <a:r>
              <a:rPr lang="en-US" sz="3200" dirty="0"/>
              <a:t>Chapter 8 – Plan Performance and Monitoring</a:t>
            </a:r>
          </a:p>
          <a:p>
            <a:pPr lvl="1">
              <a:spcBef>
                <a:spcPts val="0"/>
              </a:spcBef>
              <a:defRPr/>
            </a:pPr>
            <a:r>
              <a:rPr lang="en-US" dirty="0"/>
              <a:t>Section 8.1 Regional Monitoring Efforts</a:t>
            </a:r>
          </a:p>
          <a:p>
            <a:pPr lvl="2">
              <a:spcBef>
                <a:spcPts val="0"/>
              </a:spcBef>
              <a:defRPr/>
            </a:pPr>
            <a:r>
              <a:rPr lang="en-US" dirty="0">
                <a:solidFill>
                  <a:srgbClr val="0070C0"/>
                </a:solidFill>
              </a:rPr>
              <a:t>Action Item (RWMG): </a:t>
            </a:r>
            <a:r>
              <a:rPr lang="en-US" i="1" dirty="0"/>
              <a:t>Are there new monitoring programs in the region collecting information/data relevant to </a:t>
            </a:r>
            <a:r>
              <a:rPr lang="en-US" i="1" dirty="0" err="1"/>
              <a:t>IRWMP</a:t>
            </a:r>
            <a:r>
              <a:rPr lang="en-US" i="1" dirty="0"/>
              <a:t> of which members could write a brief description for the Update? </a:t>
            </a:r>
          </a:p>
          <a:p>
            <a:pPr lvl="1">
              <a:spcBef>
                <a:spcPts val="0"/>
              </a:spcBef>
              <a:defRPr/>
            </a:pPr>
            <a:r>
              <a:rPr lang="en-US" dirty="0"/>
              <a:t>Section 8.4: </a:t>
            </a:r>
            <a:r>
              <a:rPr lang="en-US" dirty="0" err="1"/>
              <a:t>IRWMP</a:t>
            </a:r>
            <a:r>
              <a:rPr lang="en-US" dirty="0"/>
              <a:t> Project-Specific Monitoring</a:t>
            </a:r>
          </a:p>
          <a:p>
            <a:pPr lvl="2">
              <a:spcBef>
                <a:spcPts val="0"/>
              </a:spcBef>
              <a:defRPr/>
            </a:pPr>
            <a:r>
              <a:rPr lang="en-US" dirty="0"/>
              <a:t>Specifying additional metrics to be used in Project monitoring, and data collection and adaptation protocols</a:t>
            </a:r>
          </a:p>
          <a:p>
            <a:pPr lvl="1">
              <a:spcBef>
                <a:spcPts val="0"/>
              </a:spcBef>
              <a:defRPr/>
            </a:pPr>
            <a:r>
              <a:rPr lang="en-US" dirty="0"/>
              <a:t>Section 8.5: </a:t>
            </a:r>
            <a:r>
              <a:rPr lang="en-US" dirty="0" err="1"/>
              <a:t>RWMG</a:t>
            </a:r>
            <a:r>
              <a:rPr lang="en-US" dirty="0"/>
              <a:t> Annual Report</a:t>
            </a:r>
          </a:p>
          <a:p>
            <a:pPr lvl="2">
              <a:spcBef>
                <a:spcPts val="0"/>
              </a:spcBef>
              <a:defRPr/>
            </a:pPr>
            <a:r>
              <a:rPr lang="en-US" dirty="0">
                <a:solidFill>
                  <a:srgbClr val="0070C0"/>
                </a:solidFill>
              </a:rPr>
              <a:t>Action Item (</a:t>
            </a:r>
            <a:r>
              <a:rPr lang="en-US" dirty="0" err="1">
                <a:solidFill>
                  <a:srgbClr val="0070C0"/>
                </a:solidFill>
              </a:rPr>
              <a:t>RWMG</a:t>
            </a:r>
            <a:r>
              <a:rPr lang="en-US" dirty="0">
                <a:solidFill>
                  <a:srgbClr val="0070C0"/>
                </a:solidFill>
              </a:rPr>
              <a:t>): </a:t>
            </a:r>
            <a:r>
              <a:rPr lang="en-US" i="1" dirty="0"/>
              <a:t>Are there addition to or re-prioritization of Projects for the Annual Report the </a:t>
            </a:r>
            <a:r>
              <a:rPr lang="en-US" i="1" dirty="0" err="1"/>
              <a:t>RWMG</a:t>
            </a:r>
            <a:r>
              <a:rPr lang="en-US" i="1" dirty="0"/>
              <a:t> would like to make?  (See Appendix G – The Project List)</a:t>
            </a:r>
            <a:endParaRPr lang="en-US" dirty="0"/>
          </a:p>
        </p:txBody>
      </p:sp>
      <p:sp>
        <p:nvSpPr>
          <p:cNvPr id="4" name="Slide Number Placeholder 3">
            <a:extLst>
              <a:ext uri="{FF2B5EF4-FFF2-40B4-BE49-F238E27FC236}">
                <a16:creationId xmlns:a16="http://schemas.microsoft.com/office/drawing/2014/main" id="{6D1AA7F7-049F-4BE7-BDD8-F0ECC5A610F9}"/>
              </a:ext>
            </a:extLst>
          </p:cNvPr>
          <p:cNvSpPr>
            <a:spLocks noGrp="1"/>
          </p:cNvSpPr>
          <p:nvPr>
            <p:ph type="sldNum" sz="quarter" idx="12"/>
          </p:nvPr>
        </p:nvSpPr>
        <p:spPr/>
        <p:txBody>
          <a:bodyPr>
            <a:normAutofit fontScale="85000" lnSpcReduction="20000"/>
          </a:bodyPr>
          <a:lstStyle/>
          <a:p>
            <a:fld id="{6954716D-2ECD-4733-AF16-0B47BD8F4C22}" type="slidenum">
              <a:rPr lang="en-US" altLang="en-US" smtClean="0"/>
              <a:pPr/>
              <a:t>4</a:t>
            </a:fld>
            <a:endParaRPr lang="en-US" altLang="en-US"/>
          </a:p>
        </p:txBody>
      </p:sp>
    </p:spTree>
    <p:extLst>
      <p:ext uri="{BB962C8B-B14F-4D97-AF65-F5344CB8AC3E}">
        <p14:creationId xmlns:p14="http://schemas.microsoft.com/office/powerpoint/2010/main" val="2171318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CDAE0-FE24-4DD1-999E-0BDF09D1EE3B}"/>
              </a:ext>
            </a:extLst>
          </p:cNvPr>
          <p:cNvSpPr>
            <a:spLocks noGrp="1"/>
          </p:cNvSpPr>
          <p:nvPr>
            <p:ph type="title"/>
          </p:nvPr>
        </p:nvSpPr>
        <p:spPr/>
        <p:txBody>
          <a:bodyPr/>
          <a:lstStyle/>
          <a:p>
            <a:r>
              <a:rPr lang="en-US" dirty="0"/>
              <a:t>Draft Chapter 12 Updates</a:t>
            </a:r>
          </a:p>
        </p:txBody>
      </p:sp>
      <p:sp>
        <p:nvSpPr>
          <p:cNvPr id="3" name="Content Placeholder 2">
            <a:extLst>
              <a:ext uri="{FF2B5EF4-FFF2-40B4-BE49-F238E27FC236}">
                <a16:creationId xmlns:a16="http://schemas.microsoft.com/office/drawing/2014/main" id="{D97F83D6-4702-445C-A549-9F0C61C5FF51}"/>
              </a:ext>
            </a:extLst>
          </p:cNvPr>
          <p:cNvSpPr>
            <a:spLocks noGrp="1"/>
          </p:cNvSpPr>
          <p:nvPr>
            <p:ph sz="quarter" idx="1"/>
          </p:nvPr>
        </p:nvSpPr>
        <p:spPr>
          <a:xfrm>
            <a:off x="612648" y="1600200"/>
            <a:ext cx="8153400" cy="5029200"/>
          </a:xfrm>
        </p:spPr>
        <p:txBody>
          <a:bodyPr/>
          <a:lstStyle/>
          <a:p>
            <a:pPr marL="319088" lvl="1" indent="-319088">
              <a:spcBef>
                <a:spcPts val="300"/>
              </a:spcBef>
              <a:buClr>
                <a:schemeClr val="accent2"/>
              </a:buClr>
              <a:buSzPct val="60000"/>
              <a:buFont typeface="Wingdings" panose="05000000000000000000" pitchFamily="2" charset="2"/>
              <a:buChar char=""/>
              <a:defRPr/>
            </a:pPr>
            <a:r>
              <a:rPr lang="en-US" sz="3200" dirty="0"/>
              <a:t>Chapter 12 – Land Use and Water Planning</a:t>
            </a:r>
          </a:p>
          <a:p>
            <a:pPr lvl="1">
              <a:spcBef>
                <a:spcPts val="0"/>
              </a:spcBef>
              <a:defRPr/>
            </a:pPr>
            <a:r>
              <a:rPr lang="en-US" sz="2000" dirty="0"/>
              <a:t>Table 12.6 &amp; 7 expanded to add to consideration of water &amp; energy conservation, alternative fuels/renewables, climate change adaptation/mitigation and sustainability measures to “Other”</a:t>
            </a:r>
          </a:p>
          <a:p>
            <a:pPr lvl="1">
              <a:spcBef>
                <a:spcPts val="0"/>
              </a:spcBef>
              <a:defRPr/>
            </a:pPr>
            <a:r>
              <a:rPr lang="en-US" sz="2000" dirty="0"/>
              <a:t>Revisited documents in 2014 Plan for “Other” attributes</a:t>
            </a:r>
          </a:p>
          <a:p>
            <a:pPr lvl="1">
              <a:spcBef>
                <a:spcPts val="0"/>
              </a:spcBef>
              <a:defRPr/>
            </a:pPr>
            <a:r>
              <a:rPr lang="en-US" sz="2000" dirty="0"/>
              <a:t>Added a few new documents we were aware of or that were missed to all tables in the chapter</a:t>
            </a:r>
          </a:p>
          <a:p>
            <a:pPr marL="366713" lvl="1" indent="0">
              <a:spcBef>
                <a:spcPts val="0"/>
              </a:spcBef>
              <a:buNone/>
              <a:defRPr/>
            </a:pPr>
            <a:r>
              <a:rPr lang="en-US" sz="2000" b="1" dirty="0"/>
              <a:t>Action Item for Today: </a:t>
            </a:r>
          </a:p>
          <a:p>
            <a:pPr lvl="1">
              <a:spcBef>
                <a:spcPts val="0"/>
              </a:spcBef>
              <a:defRPr/>
            </a:pPr>
            <a:r>
              <a:rPr lang="en-US" sz="2000" i="1" dirty="0">
                <a:solidFill>
                  <a:srgbClr val="0070C0"/>
                </a:solidFill>
              </a:rPr>
              <a:t>Action Items (</a:t>
            </a:r>
            <a:r>
              <a:rPr lang="en-US" sz="2000" i="1" dirty="0" err="1">
                <a:solidFill>
                  <a:srgbClr val="0070C0"/>
                </a:solidFill>
              </a:rPr>
              <a:t>RWMG</a:t>
            </a:r>
            <a:r>
              <a:rPr lang="en-US" sz="2000" i="1" dirty="0">
                <a:solidFill>
                  <a:srgbClr val="0070C0"/>
                </a:solidFill>
              </a:rPr>
              <a:t>): </a:t>
            </a:r>
            <a:r>
              <a:rPr lang="en-US" sz="2000" i="1" dirty="0"/>
              <a:t>Need </a:t>
            </a:r>
            <a:r>
              <a:rPr lang="en-US" sz="2000" i="1" dirty="0" err="1"/>
              <a:t>RWMG</a:t>
            </a:r>
            <a:r>
              <a:rPr lang="en-US" sz="2000" i="1" dirty="0"/>
              <a:t> input to document actual events/activities of information sharing and collaboration with regional land use planning in order to:</a:t>
            </a:r>
          </a:p>
          <a:p>
            <a:pPr lvl="2">
              <a:spcBef>
                <a:spcPts val="0"/>
              </a:spcBef>
              <a:defRPr/>
            </a:pPr>
            <a:r>
              <a:rPr lang="en-US" sz="1700" i="1" dirty="0"/>
              <a:t>Better manage water demands, </a:t>
            </a:r>
          </a:p>
          <a:p>
            <a:pPr lvl="2">
              <a:spcBef>
                <a:spcPts val="0"/>
              </a:spcBef>
              <a:defRPr/>
            </a:pPr>
            <a:r>
              <a:rPr lang="en-US" sz="1700" i="1" dirty="0"/>
              <a:t>Adapt water management systems to climate change, and</a:t>
            </a:r>
          </a:p>
          <a:p>
            <a:pPr lvl="2">
              <a:spcBef>
                <a:spcPts val="0"/>
              </a:spcBef>
              <a:defRPr/>
            </a:pPr>
            <a:r>
              <a:rPr lang="en-US" sz="1700" i="1" dirty="0"/>
              <a:t>Offset climate change impacts to water supply in our region</a:t>
            </a:r>
          </a:p>
          <a:p>
            <a:pPr marL="685800" lvl="2" indent="0">
              <a:spcBef>
                <a:spcPts val="0"/>
              </a:spcBef>
              <a:buNone/>
              <a:defRPr/>
            </a:pPr>
            <a:r>
              <a:rPr lang="en-US" sz="2000" i="1" dirty="0"/>
              <a:t>Did we miss any formal land use or water planning documents?</a:t>
            </a:r>
          </a:p>
        </p:txBody>
      </p:sp>
      <p:sp>
        <p:nvSpPr>
          <p:cNvPr id="4" name="Slide Number Placeholder 3">
            <a:extLst>
              <a:ext uri="{FF2B5EF4-FFF2-40B4-BE49-F238E27FC236}">
                <a16:creationId xmlns:a16="http://schemas.microsoft.com/office/drawing/2014/main" id="{80B5A7E1-AE40-4D3F-BEFE-D89584E06942}"/>
              </a:ext>
            </a:extLst>
          </p:cNvPr>
          <p:cNvSpPr>
            <a:spLocks noGrp="1"/>
          </p:cNvSpPr>
          <p:nvPr>
            <p:ph type="sldNum" sz="quarter" idx="12"/>
          </p:nvPr>
        </p:nvSpPr>
        <p:spPr/>
        <p:txBody>
          <a:bodyPr>
            <a:normAutofit fontScale="85000" lnSpcReduction="20000"/>
          </a:bodyPr>
          <a:lstStyle/>
          <a:p>
            <a:fld id="{6954716D-2ECD-4733-AF16-0B47BD8F4C22}" type="slidenum">
              <a:rPr lang="en-US" altLang="en-US" smtClean="0"/>
              <a:pPr/>
              <a:t>5</a:t>
            </a:fld>
            <a:endParaRPr lang="en-US" altLang="en-US"/>
          </a:p>
        </p:txBody>
      </p:sp>
    </p:spTree>
    <p:extLst>
      <p:ext uri="{BB962C8B-B14F-4D97-AF65-F5344CB8AC3E}">
        <p14:creationId xmlns:p14="http://schemas.microsoft.com/office/powerpoint/2010/main" val="423690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E9199-5F44-45F9-A0F2-45446110957A}"/>
              </a:ext>
            </a:extLst>
          </p:cNvPr>
          <p:cNvSpPr>
            <a:spLocks noGrp="1"/>
          </p:cNvSpPr>
          <p:nvPr>
            <p:ph type="title"/>
          </p:nvPr>
        </p:nvSpPr>
        <p:spPr>
          <a:xfrm>
            <a:off x="612648" y="228600"/>
            <a:ext cx="8378952" cy="990600"/>
          </a:xfrm>
        </p:spPr>
        <p:txBody>
          <a:bodyPr/>
          <a:lstStyle/>
          <a:p>
            <a:r>
              <a:rPr lang="en-US" dirty="0"/>
              <a:t>What’s Next? </a:t>
            </a:r>
          </a:p>
        </p:txBody>
      </p:sp>
      <p:sp>
        <p:nvSpPr>
          <p:cNvPr id="3" name="Content Placeholder 2">
            <a:extLst>
              <a:ext uri="{FF2B5EF4-FFF2-40B4-BE49-F238E27FC236}">
                <a16:creationId xmlns:a16="http://schemas.microsoft.com/office/drawing/2014/main" id="{FB5FD237-023B-4EBD-B872-F726086BAD01}"/>
              </a:ext>
            </a:extLst>
          </p:cNvPr>
          <p:cNvSpPr>
            <a:spLocks noGrp="1"/>
          </p:cNvSpPr>
          <p:nvPr>
            <p:ph sz="quarter" idx="1"/>
          </p:nvPr>
        </p:nvSpPr>
        <p:spPr>
          <a:xfrm>
            <a:off x="612648" y="1600200"/>
            <a:ext cx="8378952" cy="4495800"/>
          </a:xfrm>
        </p:spPr>
        <p:txBody>
          <a:bodyPr/>
          <a:lstStyle/>
          <a:p>
            <a:r>
              <a:rPr lang="en-US" dirty="0"/>
              <a:t>June 7, 2018 </a:t>
            </a:r>
            <a:r>
              <a:rPr lang="en-US" dirty="0" err="1"/>
              <a:t>RWMG</a:t>
            </a:r>
            <a:r>
              <a:rPr lang="en-US" dirty="0"/>
              <a:t> Meeting</a:t>
            </a:r>
          </a:p>
          <a:p>
            <a:pPr lvl="1"/>
            <a:r>
              <a:rPr lang="en-US" dirty="0"/>
              <a:t>Present revisions to and wrap-up Chapters 6, 8, &amp;12</a:t>
            </a:r>
          </a:p>
          <a:p>
            <a:pPr lvl="2"/>
            <a:r>
              <a:rPr lang="en-US" sz="2500" i="1" dirty="0">
                <a:solidFill>
                  <a:srgbClr val="0070C0"/>
                </a:solidFill>
              </a:rPr>
              <a:t>Action</a:t>
            </a:r>
            <a:r>
              <a:rPr lang="en-US" dirty="0"/>
              <a:t> </a:t>
            </a:r>
            <a:r>
              <a:rPr lang="en-US" sz="2500" i="1" dirty="0">
                <a:solidFill>
                  <a:srgbClr val="0070C0"/>
                </a:solidFill>
              </a:rPr>
              <a:t>Item (</a:t>
            </a:r>
            <a:r>
              <a:rPr lang="en-US" sz="2500" i="1" dirty="0" err="1">
                <a:solidFill>
                  <a:srgbClr val="0070C0"/>
                </a:solidFill>
              </a:rPr>
              <a:t>RWMG</a:t>
            </a:r>
            <a:r>
              <a:rPr lang="en-US" sz="2500" i="1" dirty="0">
                <a:solidFill>
                  <a:srgbClr val="0070C0"/>
                </a:solidFill>
              </a:rPr>
              <a:t>): </a:t>
            </a:r>
            <a:r>
              <a:rPr lang="en-US" dirty="0"/>
              <a:t>Submit comments by April 6th </a:t>
            </a:r>
          </a:p>
          <a:p>
            <a:pPr lvl="1"/>
            <a:r>
              <a:rPr lang="en-US" dirty="0"/>
              <a:t>Present Draft Updates for final 3 Chapters:</a:t>
            </a:r>
          </a:p>
          <a:p>
            <a:pPr lvl="2"/>
            <a:r>
              <a:rPr lang="en-US" dirty="0"/>
              <a:t>Chapter 13 – Stakeholder Involvement</a:t>
            </a:r>
          </a:p>
          <a:p>
            <a:pPr lvl="2"/>
            <a:r>
              <a:rPr lang="en-US" dirty="0"/>
              <a:t>Chapter 15 – Climate Change</a:t>
            </a:r>
          </a:p>
          <a:p>
            <a:pPr lvl="2"/>
            <a:r>
              <a:rPr lang="en-US" dirty="0"/>
              <a:t>Chapter 16 – Disadvantaged Communities </a:t>
            </a:r>
          </a:p>
        </p:txBody>
      </p:sp>
      <p:sp>
        <p:nvSpPr>
          <p:cNvPr id="4" name="Flowchart: Punched Tape 3">
            <a:extLst>
              <a:ext uri="{FF2B5EF4-FFF2-40B4-BE49-F238E27FC236}">
                <a16:creationId xmlns:a16="http://schemas.microsoft.com/office/drawing/2014/main" id="{8D58A37F-1C21-4343-A981-C1DDF7A92F5A}"/>
              </a:ext>
            </a:extLst>
          </p:cNvPr>
          <p:cNvSpPr/>
          <p:nvPr/>
        </p:nvSpPr>
        <p:spPr>
          <a:xfrm>
            <a:off x="5257800" y="3848100"/>
            <a:ext cx="1301496" cy="533400"/>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solidFill>
                  <a:srgbClr val="FF0000"/>
                </a:solidFill>
                <a:latin typeface="Bradley Hand ITC" panose="03070402050302030203" pitchFamily="66" charset="0"/>
              </a:rPr>
              <a:t>NEW </a:t>
            </a:r>
          </a:p>
        </p:txBody>
      </p:sp>
      <p:sp>
        <p:nvSpPr>
          <p:cNvPr id="5" name="Slide Number Placeholder 4">
            <a:extLst>
              <a:ext uri="{FF2B5EF4-FFF2-40B4-BE49-F238E27FC236}">
                <a16:creationId xmlns:a16="http://schemas.microsoft.com/office/drawing/2014/main" id="{669FCDC9-F214-4E35-B2E2-52029F08EE2C}"/>
              </a:ext>
            </a:extLst>
          </p:cNvPr>
          <p:cNvSpPr>
            <a:spLocks noGrp="1"/>
          </p:cNvSpPr>
          <p:nvPr>
            <p:ph type="sldNum" sz="quarter" idx="12"/>
          </p:nvPr>
        </p:nvSpPr>
        <p:spPr/>
        <p:txBody>
          <a:bodyPr>
            <a:normAutofit fontScale="85000" lnSpcReduction="20000"/>
          </a:bodyPr>
          <a:lstStyle/>
          <a:p>
            <a:fld id="{6954716D-2ECD-4733-AF16-0B47BD8F4C22}" type="slidenum">
              <a:rPr lang="en-US" altLang="en-US" smtClean="0"/>
              <a:pPr/>
              <a:t>6</a:t>
            </a:fld>
            <a:endParaRPr lang="en-US" altLang="en-US"/>
          </a:p>
        </p:txBody>
      </p:sp>
    </p:spTree>
    <p:extLst>
      <p:ext uri="{BB962C8B-B14F-4D97-AF65-F5344CB8AC3E}">
        <p14:creationId xmlns:p14="http://schemas.microsoft.com/office/powerpoint/2010/main" val="1875960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702F1-BFB7-4078-A7FF-03D6A805C27D}"/>
              </a:ext>
            </a:extLst>
          </p:cNvPr>
          <p:cNvSpPr>
            <a:spLocks noGrp="1"/>
          </p:cNvSpPr>
          <p:nvPr>
            <p:ph type="title"/>
          </p:nvPr>
        </p:nvSpPr>
        <p:spPr>
          <a:xfrm>
            <a:off x="612648" y="228600"/>
            <a:ext cx="8455152" cy="990600"/>
          </a:xfrm>
        </p:spPr>
        <p:txBody>
          <a:bodyPr/>
          <a:lstStyle/>
          <a:p>
            <a:r>
              <a:rPr lang="en-US" sz="4000" dirty="0"/>
              <a:t>Prop 1 Requirements for Chapter 13</a:t>
            </a:r>
          </a:p>
        </p:txBody>
      </p:sp>
      <p:sp>
        <p:nvSpPr>
          <p:cNvPr id="3" name="Content Placeholder 2">
            <a:extLst>
              <a:ext uri="{FF2B5EF4-FFF2-40B4-BE49-F238E27FC236}">
                <a16:creationId xmlns:a16="http://schemas.microsoft.com/office/drawing/2014/main" id="{CE098C73-280D-45F3-A39A-A98AC81D5C98}"/>
              </a:ext>
            </a:extLst>
          </p:cNvPr>
          <p:cNvSpPr>
            <a:spLocks noGrp="1"/>
          </p:cNvSpPr>
          <p:nvPr>
            <p:ph sz="quarter" idx="1"/>
          </p:nvPr>
        </p:nvSpPr>
        <p:spPr/>
        <p:txBody>
          <a:bodyPr/>
          <a:lstStyle/>
          <a:p>
            <a:r>
              <a:rPr lang="en-US" dirty="0"/>
              <a:t>Chapter 13 - Stakeholder Involvement</a:t>
            </a:r>
          </a:p>
          <a:p>
            <a:pPr lvl="1"/>
            <a:r>
              <a:rPr lang="en-US" dirty="0"/>
              <a:t>Requires acknowledgments be added clarifying Tribes are sovereign nations, and </a:t>
            </a:r>
          </a:p>
          <a:p>
            <a:pPr lvl="1"/>
            <a:r>
              <a:rPr lang="en-US" dirty="0"/>
              <a:t>Coordination with Tribes must be on a government-to-government basis.</a:t>
            </a:r>
          </a:p>
          <a:p>
            <a:pPr lvl="1"/>
            <a:r>
              <a:rPr lang="en-US" dirty="0"/>
              <a:t>Acknowledge and seek out Economically Distressed Areas (EDAs) as well as Disadvantaged Communities (DACs)</a:t>
            </a:r>
          </a:p>
          <a:p>
            <a:pPr lvl="1"/>
            <a:r>
              <a:rPr lang="en-US" dirty="0">
                <a:solidFill>
                  <a:srgbClr val="0070C0"/>
                </a:solidFill>
              </a:rPr>
              <a:t>Action Item: </a:t>
            </a:r>
            <a:r>
              <a:rPr lang="en-US" i="1" dirty="0"/>
              <a:t>Document new stakeholder involvement efforts </a:t>
            </a:r>
          </a:p>
        </p:txBody>
      </p:sp>
      <p:sp>
        <p:nvSpPr>
          <p:cNvPr id="4" name="Slide Number Placeholder 3">
            <a:extLst>
              <a:ext uri="{FF2B5EF4-FFF2-40B4-BE49-F238E27FC236}">
                <a16:creationId xmlns:a16="http://schemas.microsoft.com/office/drawing/2014/main" id="{EB1670EB-DE6F-4DF0-9AED-A45E98E92FE2}"/>
              </a:ext>
            </a:extLst>
          </p:cNvPr>
          <p:cNvSpPr>
            <a:spLocks noGrp="1"/>
          </p:cNvSpPr>
          <p:nvPr>
            <p:ph type="sldNum" sz="quarter" idx="12"/>
          </p:nvPr>
        </p:nvSpPr>
        <p:spPr/>
        <p:txBody>
          <a:bodyPr>
            <a:normAutofit fontScale="85000" lnSpcReduction="20000"/>
          </a:bodyPr>
          <a:lstStyle/>
          <a:p>
            <a:fld id="{6954716D-2ECD-4733-AF16-0B47BD8F4C22}" type="slidenum">
              <a:rPr lang="en-US" altLang="en-US" smtClean="0"/>
              <a:pPr/>
              <a:t>7</a:t>
            </a:fld>
            <a:endParaRPr lang="en-US" altLang="en-US"/>
          </a:p>
        </p:txBody>
      </p:sp>
    </p:spTree>
    <p:extLst>
      <p:ext uri="{BB962C8B-B14F-4D97-AF65-F5344CB8AC3E}">
        <p14:creationId xmlns:p14="http://schemas.microsoft.com/office/powerpoint/2010/main" val="1005176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CEDF9-B15B-40EB-9348-8DD56FF70429}"/>
              </a:ext>
            </a:extLst>
          </p:cNvPr>
          <p:cNvSpPr>
            <a:spLocks noGrp="1"/>
          </p:cNvSpPr>
          <p:nvPr>
            <p:ph type="title"/>
          </p:nvPr>
        </p:nvSpPr>
        <p:spPr/>
        <p:txBody>
          <a:bodyPr/>
          <a:lstStyle/>
          <a:p>
            <a:r>
              <a:rPr lang="en-US" sz="3600" dirty="0"/>
              <a:t>Prop 1 Requirements for Climate Change</a:t>
            </a:r>
          </a:p>
        </p:txBody>
      </p:sp>
      <p:sp>
        <p:nvSpPr>
          <p:cNvPr id="3" name="Content Placeholder 2">
            <a:extLst>
              <a:ext uri="{FF2B5EF4-FFF2-40B4-BE49-F238E27FC236}">
                <a16:creationId xmlns:a16="http://schemas.microsoft.com/office/drawing/2014/main" id="{0CDC7A91-8CD0-4E06-BBCB-89ACD4320E9E}"/>
              </a:ext>
            </a:extLst>
          </p:cNvPr>
          <p:cNvSpPr>
            <a:spLocks noGrp="1"/>
          </p:cNvSpPr>
          <p:nvPr>
            <p:ph sz="quarter" idx="1"/>
          </p:nvPr>
        </p:nvSpPr>
        <p:spPr>
          <a:xfrm>
            <a:off x="612648" y="1600200"/>
            <a:ext cx="8531352" cy="4800600"/>
          </a:xfrm>
        </p:spPr>
        <p:txBody>
          <a:bodyPr/>
          <a:lstStyle/>
          <a:p>
            <a:r>
              <a:rPr lang="en-US" u="sng" dirty="0"/>
              <a:t>Part 1</a:t>
            </a:r>
            <a:r>
              <a:rPr lang="en-US" dirty="0"/>
              <a:t>: Climate Change – general </a:t>
            </a:r>
            <a:r>
              <a:rPr lang="en-US" sz="2800" dirty="0"/>
              <a:t>integration into other chapters:</a:t>
            </a:r>
          </a:p>
          <a:p>
            <a:pPr lvl="1"/>
            <a:r>
              <a:rPr lang="en-US" sz="2400" dirty="0"/>
              <a:t>Chapter 3 – Region Description </a:t>
            </a:r>
          </a:p>
          <a:p>
            <a:pPr lvl="1"/>
            <a:r>
              <a:rPr lang="en-US" sz="2400" dirty="0"/>
              <a:t>Chapter 4 – Plan Objectives</a:t>
            </a:r>
          </a:p>
          <a:p>
            <a:pPr lvl="1"/>
            <a:r>
              <a:rPr lang="en-US" sz="2400" dirty="0"/>
              <a:t>Chapter 5 – Resource Management Strategies </a:t>
            </a:r>
          </a:p>
          <a:p>
            <a:pPr lvl="1"/>
            <a:r>
              <a:rPr lang="en-US" sz="2400" dirty="0"/>
              <a:t>Chapter 6 – Project Review Process </a:t>
            </a:r>
          </a:p>
          <a:p>
            <a:pPr lvl="1"/>
            <a:r>
              <a:rPr lang="en-US" sz="2400" dirty="0"/>
              <a:t>Chapter 8 – Plan Performance and Monitoring</a:t>
            </a:r>
          </a:p>
          <a:p>
            <a:pPr lvl="1"/>
            <a:r>
              <a:rPr lang="en-US" sz="2400" dirty="0"/>
              <a:t>Chapter 12 – Relation to Local Land Use &amp; Water Planning</a:t>
            </a:r>
          </a:p>
          <a:p>
            <a:pPr lvl="1"/>
            <a:r>
              <a:rPr lang="en-US" sz="2400" dirty="0"/>
              <a:t>Chapter 13 – Stakeholder Involvement </a:t>
            </a:r>
          </a:p>
          <a:p>
            <a:pPr lvl="1"/>
            <a:r>
              <a:rPr lang="en-US" sz="2400" dirty="0"/>
              <a:t>Chapter 15 – Climate Change</a:t>
            </a:r>
          </a:p>
          <a:p>
            <a:pPr marL="685800" lvl="2" indent="0">
              <a:buNone/>
            </a:pPr>
            <a:endParaRPr lang="en-US" dirty="0"/>
          </a:p>
        </p:txBody>
      </p:sp>
      <p:sp>
        <p:nvSpPr>
          <p:cNvPr id="4" name="Slide Number Placeholder 3">
            <a:extLst>
              <a:ext uri="{FF2B5EF4-FFF2-40B4-BE49-F238E27FC236}">
                <a16:creationId xmlns:a16="http://schemas.microsoft.com/office/drawing/2014/main" id="{1465BF24-C651-4BC3-92E9-ACE7FB80BBA3}"/>
              </a:ext>
            </a:extLst>
          </p:cNvPr>
          <p:cNvSpPr>
            <a:spLocks noGrp="1"/>
          </p:cNvSpPr>
          <p:nvPr>
            <p:ph type="sldNum" sz="quarter" idx="12"/>
          </p:nvPr>
        </p:nvSpPr>
        <p:spPr/>
        <p:txBody>
          <a:bodyPr>
            <a:normAutofit fontScale="85000" lnSpcReduction="20000"/>
          </a:bodyPr>
          <a:lstStyle/>
          <a:p>
            <a:fld id="{6954716D-2ECD-4733-AF16-0B47BD8F4C22}" type="slidenum">
              <a:rPr lang="en-US" altLang="en-US" smtClean="0"/>
              <a:pPr/>
              <a:t>8</a:t>
            </a:fld>
            <a:endParaRPr lang="en-US" altLang="en-US"/>
          </a:p>
        </p:txBody>
      </p:sp>
    </p:spTree>
    <p:extLst>
      <p:ext uri="{BB962C8B-B14F-4D97-AF65-F5344CB8AC3E}">
        <p14:creationId xmlns:p14="http://schemas.microsoft.com/office/powerpoint/2010/main" val="366782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AF748-9E4D-4451-A1AF-28682DDF39D4}"/>
              </a:ext>
            </a:extLst>
          </p:cNvPr>
          <p:cNvSpPr>
            <a:spLocks noGrp="1"/>
          </p:cNvSpPr>
          <p:nvPr>
            <p:ph type="title"/>
          </p:nvPr>
        </p:nvSpPr>
        <p:spPr>
          <a:xfrm>
            <a:off x="612648" y="228600"/>
            <a:ext cx="8153400" cy="990600"/>
          </a:xfrm>
        </p:spPr>
        <p:txBody>
          <a:bodyPr/>
          <a:lstStyle/>
          <a:p>
            <a:r>
              <a:rPr lang="en-US" sz="3600" dirty="0"/>
              <a:t>Prop 1 Requirements for Climate Change</a:t>
            </a:r>
          </a:p>
        </p:txBody>
      </p:sp>
      <p:sp>
        <p:nvSpPr>
          <p:cNvPr id="3" name="Content Placeholder 2">
            <a:extLst>
              <a:ext uri="{FF2B5EF4-FFF2-40B4-BE49-F238E27FC236}">
                <a16:creationId xmlns:a16="http://schemas.microsoft.com/office/drawing/2014/main" id="{5B5AD40A-AB4F-4806-A8E4-5EB9CB793200}"/>
              </a:ext>
            </a:extLst>
          </p:cNvPr>
          <p:cNvSpPr>
            <a:spLocks noGrp="1"/>
          </p:cNvSpPr>
          <p:nvPr>
            <p:ph sz="quarter" idx="1"/>
          </p:nvPr>
        </p:nvSpPr>
        <p:spPr/>
        <p:txBody>
          <a:bodyPr/>
          <a:lstStyle/>
          <a:p>
            <a:r>
              <a:rPr lang="en-US" u="sng" dirty="0"/>
              <a:t>Part 2</a:t>
            </a:r>
            <a:r>
              <a:rPr lang="en-US" dirty="0"/>
              <a:t>: Chapter 15 – Climate Change</a:t>
            </a:r>
          </a:p>
          <a:p>
            <a:pPr lvl="1"/>
            <a:r>
              <a:rPr lang="en-US" sz="2400" dirty="0"/>
              <a:t>Comprehensive updating based upon UC Merced data/input addressing our Scope of Work:</a:t>
            </a:r>
          </a:p>
          <a:p>
            <a:pPr lvl="2"/>
            <a:r>
              <a:rPr lang="en-US" sz="2000" dirty="0"/>
              <a:t>“Climate change vulnerabilities are prioritized in the existing </a:t>
            </a:r>
            <a:r>
              <a:rPr lang="en-US" sz="2000" dirty="0" err="1"/>
              <a:t>IRWMP</a:t>
            </a:r>
            <a:r>
              <a:rPr lang="en-US" sz="2000" dirty="0"/>
              <a:t>.  This prioritization will be revisited based on the results of other climate change work performed for the </a:t>
            </a:r>
            <a:r>
              <a:rPr lang="en-US" sz="2000" dirty="0" err="1"/>
              <a:t>IRWMP</a:t>
            </a:r>
            <a:r>
              <a:rPr lang="en-US" sz="2000" dirty="0"/>
              <a:t> update.  Changes to the amount, intensity, timing, quality and variability of runoff and recharge will be addressed in more detail.  The results from the Climate Change Study performed by UC Merced will be summarized in this chapter.”</a:t>
            </a:r>
          </a:p>
          <a:p>
            <a:pPr lvl="1"/>
            <a:r>
              <a:rPr lang="en-US" sz="2400" dirty="0"/>
              <a:t>Effects of Climate Change and Mitigation of </a:t>
            </a:r>
            <a:r>
              <a:rPr lang="en-US" sz="2400" dirty="0" err="1"/>
              <a:t>GHG</a:t>
            </a:r>
            <a:r>
              <a:rPr lang="en-US" sz="2400" dirty="0"/>
              <a:t> focused on Adaptation and Mitigation</a:t>
            </a:r>
          </a:p>
          <a:p>
            <a:pPr lvl="1"/>
            <a:endParaRPr lang="en-US" sz="2300" dirty="0"/>
          </a:p>
        </p:txBody>
      </p:sp>
      <p:sp>
        <p:nvSpPr>
          <p:cNvPr id="4" name="Slide Number Placeholder 3">
            <a:extLst>
              <a:ext uri="{FF2B5EF4-FFF2-40B4-BE49-F238E27FC236}">
                <a16:creationId xmlns:a16="http://schemas.microsoft.com/office/drawing/2014/main" id="{CA90773A-860B-43CC-9E28-0BD4F4AC4F12}"/>
              </a:ext>
            </a:extLst>
          </p:cNvPr>
          <p:cNvSpPr>
            <a:spLocks noGrp="1"/>
          </p:cNvSpPr>
          <p:nvPr>
            <p:ph type="sldNum" sz="quarter" idx="12"/>
          </p:nvPr>
        </p:nvSpPr>
        <p:spPr/>
        <p:txBody>
          <a:bodyPr>
            <a:normAutofit fontScale="85000" lnSpcReduction="20000"/>
          </a:bodyPr>
          <a:lstStyle/>
          <a:p>
            <a:fld id="{6954716D-2ECD-4733-AF16-0B47BD8F4C22}" type="slidenum">
              <a:rPr lang="en-US" altLang="en-US" smtClean="0"/>
              <a:pPr/>
              <a:t>9</a:t>
            </a:fld>
            <a:endParaRPr lang="en-US" altLang="en-US"/>
          </a:p>
        </p:txBody>
      </p:sp>
    </p:spTree>
    <p:extLst>
      <p:ext uri="{BB962C8B-B14F-4D97-AF65-F5344CB8AC3E}">
        <p14:creationId xmlns:p14="http://schemas.microsoft.com/office/powerpoint/2010/main" val="408269751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3285</TotalTime>
  <Words>1150</Words>
  <Application>Microsoft Office PowerPoint</Application>
  <PresentationFormat>On-screen Show (4:3)</PresentationFormat>
  <Paragraphs>152</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Bradley Hand ITC</vt:lpstr>
      <vt:lpstr>Calibri</vt:lpstr>
      <vt:lpstr>Tw Cen MT</vt:lpstr>
      <vt:lpstr>Wingdings</vt:lpstr>
      <vt:lpstr>Wingdings 2</vt:lpstr>
      <vt:lpstr>Median</vt:lpstr>
      <vt:lpstr>Southern Sierra IRWMP Update</vt:lpstr>
      <vt:lpstr>Chapters 3, 4 &amp; 5 Ready to Wrap-Up</vt:lpstr>
      <vt:lpstr>Draft Chapter 6 Updates</vt:lpstr>
      <vt:lpstr>Draft Chapter 8 Updates</vt:lpstr>
      <vt:lpstr>Draft Chapter 12 Updates</vt:lpstr>
      <vt:lpstr>What’s Next? </vt:lpstr>
      <vt:lpstr>Prop 1 Requirements for Chapter 13</vt:lpstr>
      <vt:lpstr>Prop 1 Requirements for Climate Change</vt:lpstr>
      <vt:lpstr>Prop 1 Requirements for Climate Change</vt:lpstr>
      <vt:lpstr>Requirements for DACs &amp; EDAs</vt:lpstr>
      <vt:lpstr>Scope of Work for Chapter 16</vt:lpstr>
      <vt:lpstr>Prop 1 Resources for DACs &amp; EDAs</vt:lpstr>
      <vt:lpstr>Other Resources</vt:lpstr>
      <vt:lpstr>Schedule</vt:lpstr>
      <vt:lpstr>Go Forward Strategy</vt:lpstr>
      <vt:lpstr>Closing</vt:lpstr>
    </vt:vector>
  </TitlesOfParts>
  <Company>Provost &amp; Pritchard Engineering Group,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okubit@ppeng.com</dc:creator>
  <cp:lastModifiedBy>Mary Beatie</cp:lastModifiedBy>
  <cp:revision>153</cp:revision>
  <cp:lastPrinted>2018-03-07T23:28:14Z</cp:lastPrinted>
  <dcterms:created xsi:type="dcterms:W3CDTF">2014-08-18T16:48:19Z</dcterms:created>
  <dcterms:modified xsi:type="dcterms:W3CDTF">2018-03-07T23:42:49Z</dcterms:modified>
</cp:coreProperties>
</file>